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61" r:id="rId4"/>
    <p:sldId id="265" r:id="rId5"/>
    <p:sldId id="269" r:id="rId6"/>
    <p:sldId id="266" r:id="rId7"/>
    <p:sldId id="270" r:id="rId8"/>
    <p:sldId id="271" r:id="rId9"/>
    <p:sldId id="272" r:id="rId10"/>
    <p:sldId id="268" r:id="rId11"/>
    <p:sldId id="259" r:id="rId12"/>
    <p:sldId id="263" r:id="rId13"/>
    <p:sldId id="276" r:id="rId14"/>
    <p:sldId id="275" r:id="rId15"/>
    <p:sldId id="277" r:id="rId16"/>
    <p:sldId id="273" r:id="rId17"/>
    <p:sldId id="278" r:id="rId18"/>
    <p:sldId id="274" r:id="rId19"/>
    <p:sldId id="282" r:id="rId20"/>
    <p:sldId id="283" r:id="rId21"/>
    <p:sldId id="279" r:id="rId22"/>
    <p:sldId id="280" r:id="rId23"/>
    <p:sldId id="284" r:id="rId24"/>
    <p:sldId id="285" r:id="rId25"/>
    <p:sldId id="286" r:id="rId26"/>
    <p:sldId id="287" r:id="rId27"/>
    <p:sldId id="288" r:id="rId28"/>
    <p:sldId id="281"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sO1B3PxuK7F4XI2Op/As+CHUsW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0911BD-7F94-1947-8999-60569CCA4A2C}" v="870" dt="2022-05-11T07:49:42.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521"/>
  </p:normalViewPr>
  <p:slideViewPr>
    <p:cSldViewPr snapToGrid="0" snapToObjects="1">
      <p:cViewPr>
        <p:scale>
          <a:sx n="114" d="100"/>
          <a:sy n="114" d="100"/>
        </p:scale>
        <p:origin x="472" y="-208"/>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Yotkov" userId="8cbd7549-966c-4431-b561-10f64b96acac" providerId="ADAL" clId="{4B0911BD-7F94-1947-8999-60569CCA4A2C}"/>
    <pc:docChg chg="undo redo custSel addSld delSld modSld sldOrd">
      <pc:chgData name="Vladislav Yotkov" userId="8cbd7549-966c-4431-b561-10f64b96acac" providerId="ADAL" clId="{4B0911BD-7F94-1947-8999-60569CCA4A2C}" dt="2022-05-11T15:39:48.953" v="8127" actId="20577"/>
      <pc:docMkLst>
        <pc:docMk/>
      </pc:docMkLst>
      <pc:sldChg chg="addSp modSp mod">
        <pc:chgData name="Vladislav Yotkov" userId="8cbd7549-966c-4431-b561-10f64b96acac" providerId="ADAL" clId="{4B0911BD-7F94-1947-8999-60569CCA4A2C}" dt="2022-05-09T07:27:12.854" v="5088" actId="20577"/>
        <pc:sldMkLst>
          <pc:docMk/>
          <pc:sldMk cId="0" sldId="256"/>
        </pc:sldMkLst>
        <pc:spChg chg="add mod">
          <ac:chgData name="Vladislav Yotkov" userId="8cbd7549-966c-4431-b561-10f64b96acac" providerId="ADAL" clId="{4B0911BD-7F94-1947-8999-60569CCA4A2C}" dt="2022-04-21T18:26:03.972" v="22"/>
          <ac:spMkLst>
            <pc:docMk/>
            <pc:sldMk cId="0" sldId="256"/>
            <ac:spMk id="2" creationId="{20BD1AAC-83D3-D9A7-6900-8CFED0B3D710}"/>
          </ac:spMkLst>
        </pc:spChg>
        <pc:spChg chg="mod">
          <ac:chgData name="Vladislav Yotkov" userId="8cbd7549-966c-4431-b561-10f64b96acac" providerId="ADAL" clId="{4B0911BD-7F94-1947-8999-60569CCA4A2C}" dt="2022-05-09T07:27:12.854" v="5088" actId="20577"/>
          <ac:spMkLst>
            <pc:docMk/>
            <pc:sldMk cId="0" sldId="256"/>
            <ac:spMk id="235" creationId="{00000000-0000-0000-0000-000000000000}"/>
          </ac:spMkLst>
        </pc:spChg>
      </pc:sldChg>
      <pc:sldChg chg="new del">
        <pc:chgData name="Vladislav Yotkov" userId="8cbd7549-966c-4431-b561-10f64b96acac" providerId="ADAL" clId="{4B0911BD-7F94-1947-8999-60569CCA4A2C}" dt="2022-04-21T18:25:40.423" v="20" actId="2696"/>
        <pc:sldMkLst>
          <pc:docMk/>
          <pc:sldMk cId="914277440" sldId="257"/>
        </pc:sldMkLst>
      </pc:sldChg>
      <pc:sldChg chg="addSp delSp modSp del mod chgLayout">
        <pc:chgData name="Vladislav Yotkov" userId="8cbd7549-966c-4431-b561-10f64b96acac" providerId="ADAL" clId="{4B0911BD-7F94-1947-8999-60569CCA4A2C}" dt="2022-05-11T14:07:33.233" v="8125" actId="20577"/>
        <pc:sldMkLst>
          <pc:docMk/>
          <pc:sldMk cId="4019380042" sldId="257"/>
        </pc:sldMkLst>
        <pc:spChg chg="mod ord">
          <ac:chgData name="Vladislav Yotkov" userId="8cbd7549-966c-4431-b561-10f64b96acac" providerId="ADAL" clId="{4B0911BD-7F94-1947-8999-60569CCA4A2C}" dt="2022-05-08T11:25:48.440" v="1835" actId="700"/>
          <ac:spMkLst>
            <pc:docMk/>
            <pc:sldMk cId="4019380042" sldId="257"/>
            <ac:spMk id="2" creationId="{2F47CCE5-298F-43E9-38B0-C589943B1D0F}"/>
          </ac:spMkLst>
        </pc:spChg>
        <pc:spChg chg="mod ord">
          <ac:chgData name="Vladislav Yotkov" userId="8cbd7549-966c-4431-b561-10f64b96acac" providerId="ADAL" clId="{4B0911BD-7F94-1947-8999-60569CCA4A2C}" dt="2022-05-11T14:07:33.233" v="8125" actId="20577"/>
          <ac:spMkLst>
            <pc:docMk/>
            <pc:sldMk cId="4019380042" sldId="257"/>
            <ac:spMk id="3" creationId="{12568918-3E87-A24F-56E9-B7F5A9BE5187}"/>
          </ac:spMkLst>
        </pc:spChg>
        <pc:spChg chg="del">
          <ac:chgData name="Vladislav Yotkov" userId="8cbd7549-966c-4431-b561-10f64b96acac" providerId="ADAL" clId="{4B0911BD-7F94-1947-8999-60569CCA4A2C}" dt="2022-04-21T18:27:07.053" v="28" actId="478"/>
          <ac:spMkLst>
            <pc:docMk/>
            <pc:sldMk cId="4019380042" sldId="257"/>
            <ac:spMk id="4" creationId="{1CC5ECBD-9C6A-B1F4-C83E-0E0A1711B195}"/>
          </ac:spMkLst>
        </pc:spChg>
        <pc:spChg chg="add mod ord">
          <ac:chgData name="Vladislav Yotkov" userId="8cbd7549-966c-4431-b561-10f64b96acac" providerId="ADAL" clId="{4B0911BD-7F94-1947-8999-60569CCA4A2C}" dt="2022-05-08T13:29:02.070" v="2364" actId="20577"/>
          <ac:spMkLst>
            <pc:docMk/>
            <pc:sldMk cId="4019380042" sldId="257"/>
            <ac:spMk id="4" creationId="{DE3E7739-D66E-836D-0312-EB5EAA95089A}"/>
          </ac:spMkLst>
        </pc:spChg>
        <pc:spChg chg="add mod ord">
          <ac:chgData name="Vladislav Yotkov" userId="8cbd7549-966c-4431-b561-10f64b96acac" providerId="ADAL" clId="{4B0911BD-7F94-1947-8999-60569CCA4A2C}" dt="2022-05-08T11:25:48.440" v="1835" actId="700"/>
          <ac:spMkLst>
            <pc:docMk/>
            <pc:sldMk cId="4019380042" sldId="257"/>
            <ac:spMk id="5" creationId="{97F406DA-031F-2ADC-A8F3-C3724D6D9861}"/>
          </ac:spMkLst>
        </pc:spChg>
        <pc:spChg chg="add del mod">
          <ac:chgData name="Vladislav Yotkov" userId="8cbd7549-966c-4431-b561-10f64b96acac" providerId="ADAL" clId="{4B0911BD-7F94-1947-8999-60569CCA4A2C}" dt="2022-04-25T07:45:22.515" v="177"/>
          <ac:spMkLst>
            <pc:docMk/>
            <pc:sldMk cId="4019380042" sldId="257"/>
            <ac:spMk id="6" creationId="{6DD494AD-8480-6C9C-18C7-12588156BE63}"/>
          </ac:spMkLst>
        </pc:spChg>
        <pc:picChg chg="add del">
          <ac:chgData name="Vladislav Yotkov" userId="8cbd7549-966c-4431-b561-10f64b96acac" providerId="ADAL" clId="{4B0911BD-7F94-1947-8999-60569CCA4A2C}" dt="2022-05-08T11:26:47.997" v="1854" actId="478"/>
          <ac:picMkLst>
            <pc:docMk/>
            <pc:sldMk cId="4019380042" sldId="257"/>
            <ac:picMk id="6" creationId="{5B45B00C-68B5-1FAB-A2B1-F903AE2297DB}"/>
          </ac:picMkLst>
        </pc:picChg>
        <pc:picChg chg="add del mod">
          <ac:chgData name="Vladislav Yotkov" userId="8cbd7549-966c-4431-b561-10f64b96acac" providerId="ADAL" clId="{4B0911BD-7F94-1947-8999-60569CCA4A2C}" dt="2022-05-08T11:26:51.948" v="1856"/>
          <ac:picMkLst>
            <pc:docMk/>
            <pc:sldMk cId="4019380042" sldId="257"/>
            <ac:picMk id="7" creationId="{095CCF57-1D11-F767-4ED0-CF2ADE819D94}"/>
          </ac:picMkLst>
        </pc:picChg>
        <pc:picChg chg="add mod modCrop">
          <ac:chgData name="Vladislav Yotkov" userId="8cbd7549-966c-4431-b561-10f64b96acac" providerId="ADAL" clId="{4B0911BD-7F94-1947-8999-60569CCA4A2C}" dt="2022-05-08T11:28:07.851" v="1873" actId="1076"/>
          <ac:picMkLst>
            <pc:docMk/>
            <pc:sldMk cId="4019380042" sldId="257"/>
            <ac:picMk id="8" creationId="{AB9B1D54-4061-9C66-D6E8-086D7D6549E2}"/>
          </ac:picMkLst>
        </pc:picChg>
      </pc:sldChg>
      <pc:sldChg chg="del">
        <pc:chgData name="Vladislav Yotkov" userId="8cbd7549-966c-4431-b561-10f64b96acac" providerId="ADAL" clId="{4B0911BD-7F94-1947-8999-60569CCA4A2C}" dt="2022-04-21T18:25:26.504" v="0" actId="2696"/>
        <pc:sldMkLst>
          <pc:docMk/>
          <pc:sldMk cId="0" sldId="258"/>
        </pc:sldMkLst>
      </pc:sldChg>
      <pc:sldChg chg="addSp delSp modSp new del mod modClrScheme chgLayout">
        <pc:chgData name="Vladislav Yotkov" userId="8cbd7549-966c-4431-b561-10f64b96acac" providerId="ADAL" clId="{4B0911BD-7F94-1947-8999-60569CCA4A2C}" dt="2022-04-21T18:27:01.724" v="27" actId="2696"/>
        <pc:sldMkLst>
          <pc:docMk/>
          <pc:sldMk cId="237100303" sldId="258"/>
        </pc:sldMkLst>
        <pc:spChg chg="del">
          <ac:chgData name="Vladislav Yotkov" userId="8cbd7549-966c-4431-b561-10f64b96acac" providerId="ADAL" clId="{4B0911BD-7F94-1947-8999-60569CCA4A2C}" dt="2022-04-21T18:26:45.799" v="24"/>
          <ac:spMkLst>
            <pc:docMk/>
            <pc:sldMk cId="237100303" sldId="258"/>
            <ac:spMk id="2" creationId="{A04F9337-7184-5108-B132-EBA24161D2E5}"/>
          </ac:spMkLst>
        </pc:spChg>
        <pc:spChg chg="del">
          <ac:chgData name="Vladislav Yotkov" userId="8cbd7549-966c-4431-b561-10f64b96acac" providerId="ADAL" clId="{4B0911BD-7F94-1947-8999-60569CCA4A2C}" dt="2022-04-21T18:26:45.799" v="24"/>
          <ac:spMkLst>
            <pc:docMk/>
            <pc:sldMk cId="237100303" sldId="258"/>
            <ac:spMk id="3" creationId="{59A2FF5F-BC01-C17C-D63F-1E8302BE9307}"/>
          </ac:spMkLst>
        </pc:spChg>
        <pc:spChg chg="del">
          <ac:chgData name="Vladislav Yotkov" userId="8cbd7549-966c-4431-b561-10f64b96acac" providerId="ADAL" clId="{4B0911BD-7F94-1947-8999-60569CCA4A2C}" dt="2022-04-21T18:26:45.799" v="24"/>
          <ac:spMkLst>
            <pc:docMk/>
            <pc:sldMk cId="237100303" sldId="258"/>
            <ac:spMk id="4" creationId="{FE4936F0-B7A1-CDD2-0A90-D0703092E435}"/>
          </ac:spMkLst>
        </pc:spChg>
        <pc:spChg chg="mod ord">
          <ac:chgData name="Vladislav Yotkov" userId="8cbd7549-966c-4431-b561-10f64b96acac" providerId="ADAL" clId="{4B0911BD-7F94-1947-8999-60569CCA4A2C}" dt="2022-04-21T18:26:57.913" v="26" actId="700"/>
          <ac:spMkLst>
            <pc:docMk/>
            <pc:sldMk cId="237100303" sldId="258"/>
            <ac:spMk id="5" creationId="{C40F3A50-08CD-4501-A1B9-0EC436A9EA22}"/>
          </ac:spMkLst>
        </pc:spChg>
        <pc:spChg chg="add del mod">
          <ac:chgData name="Vladislav Yotkov" userId="8cbd7549-966c-4431-b561-10f64b96acac" providerId="ADAL" clId="{4B0911BD-7F94-1947-8999-60569CCA4A2C}" dt="2022-04-21T18:26:45.799" v="24"/>
          <ac:spMkLst>
            <pc:docMk/>
            <pc:sldMk cId="237100303" sldId="258"/>
            <ac:spMk id="6" creationId="{C48704D8-FCC9-B42A-36BC-7E614CD8359F}"/>
          </ac:spMkLst>
        </pc:spChg>
        <pc:spChg chg="add del mod ord">
          <ac:chgData name="Vladislav Yotkov" userId="8cbd7549-966c-4431-b561-10f64b96acac" providerId="ADAL" clId="{4B0911BD-7F94-1947-8999-60569CCA4A2C}" dt="2022-04-21T18:26:49.980" v="25" actId="700"/>
          <ac:spMkLst>
            <pc:docMk/>
            <pc:sldMk cId="237100303" sldId="258"/>
            <ac:spMk id="7" creationId="{A705D133-CA6F-41EE-DC65-B6A8FEAE356F}"/>
          </ac:spMkLst>
        </pc:spChg>
        <pc:spChg chg="add del mod ord">
          <ac:chgData name="Vladislav Yotkov" userId="8cbd7549-966c-4431-b561-10f64b96acac" providerId="ADAL" clId="{4B0911BD-7F94-1947-8999-60569CCA4A2C}" dt="2022-04-21T18:26:49.980" v="25" actId="700"/>
          <ac:spMkLst>
            <pc:docMk/>
            <pc:sldMk cId="237100303" sldId="258"/>
            <ac:spMk id="8" creationId="{02B52250-FB80-8B13-9880-A1183DC486BF}"/>
          </ac:spMkLst>
        </pc:spChg>
        <pc:spChg chg="add del mod">
          <ac:chgData name="Vladislav Yotkov" userId="8cbd7549-966c-4431-b561-10f64b96acac" providerId="ADAL" clId="{4B0911BD-7F94-1947-8999-60569CCA4A2C}" dt="2022-04-21T18:26:49.980" v="25" actId="700"/>
          <ac:spMkLst>
            <pc:docMk/>
            <pc:sldMk cId="237100303" sldId="258"/>
            <ac:spMk id="9" creationId="{8A6E1E28-CFBE-5C12-8D65-BA42BB82DEEF}"/>
          </ac:spMkLst>
        </pc:spChg>
        <pc:spChg chg="add del mod ord">
          <ac:chgData name="Vladislav Yotkov" userId="8cbd7549-966c-4431-b561-10f64b96acac" providerId="ADAL" clId="{4B0911BD-7F94-1947-8999-60569CCA4A2C}" dt="2022-04-21T18:26:57.913" v="26" actId="700"/>
          <ac:spMkLst>
            <pc:docMk/>
            <pc:sldMk cId="237100303" sldId="258"/>
            <ac:spMk id="10" creationId="{396562AF-DF3B-A8D0-9389-6A5F51994AE6}"/>
          </ac:spMkLst>
        </pc:spChg>
        <pc:spChg chg="add del mod ord">
          <ac:chgData name="Vladislav Yotkov" userId="8cbd7549-966c-4431-b561-10f64b96acac" providerId="ADAL" clId="{4B0911BD-7F94-1947-8999-60569CCA4A2C}" dt="2022-04-21T18:26:57.913" v="26" actId="700"/>
          <ac:spMkLst>
            <pc:docMk/>
            <pc:sldMk cId="237100303" sldId="258"/>
            <ac:spMk id="11" creationId="{EA5E1288-A610-5A70-830E-4C4BC657BAAF}"/>
          </ac:spMkLst>
        </pc:spChg>
        <pc:spChg chg="add mod ord">
          <ac:chgData name="Vladislav Yotkov" userId="8cbd7549-966c-4431-b561-10f64b96acac" providerId="ADAL" clId="{4B0911BD-7F94-1947-8999-60569CCA4A2C}" dt="2022-04-21T18:26:57.913" v="26" actId="700"/>
          <ac:spMkLst>
            <pc:docMk/>
            <pc:sldMk cId="237100303" sldId="258"/>
            <ac:spMk id="12" creationId="{10EA72A4-7D13-5253-7A58-123491B2C8BB}"/>
          </ac:spMkLst>
        </pc:spChg>
        <pc:spChg chg="add mod ord">
          <ac:chgData name="Vladislav Yotkov" userId="8cbd7549-966c-4431-b561-10f64b96acac" providerId="ADAL" clId="{4B0911BD-7F94-1947-8999-60569CCA4A2C}" dt="2022-04-21T18:26:57.913" v="26" actId="700"/>
          <ac:spMkLst>
            <pc:docMk/>
            <pc:sldMk cId="237100303" sldId="258"/>
            <ac:spMk id="13" creationId="{E2C8828C-62AF-1F6A-DC08-063245FFCD05}"/>
          </ac:spMkLst>
        </pc:spChg>
        <pc:spChg chg="add mod ord">
          <ac:chgData name="Vladislav Yotkov" userId="8cbd7549-966c-4431-b561-10f64b96acac" providerId="ADAL" clId="{4B0911BD-7F94-1947-8999-60569CCA4A2C}" dt="2022-04-21T18:26:57.913" v="26" actId="700"/>
          <ac:spMkLst>
            <pc:docMk/>
            <pc:sldMk cId="237100303" sldId="258"/>
            <ac:spMk id="14" creationId="{332BF9B2-63F2-7DE1-8C55-9DCA7F3714A6}"/>
          </ac:spMkLst>
        </pc:spChg>
      </pc:sldChg>
      <pc:sldChg chg="modSp new del mod">
        <pc:chgData name="Vladislav Yotkov" userId="8cbd7549-966c-4431-b561-10f64b96acac" providerId="ADAL" clId="{4B0911BD-7F94-1947-8999-60569CCA4A2C}" dt="2022-04-25T07:45:32.523" v="180" actId="2696"/>
        <pc:sldMkLst>
          <pc:docMk/>
          <pc:sldMk cId="1472802247" sldId="258"/>
        </pc:sldMkLst>
        <pc:spChg chg="mod">
          <ac:chgData name="Vladislav Yotkov" userId="8cbd7549-966c-4431-b561-10f64b96acac" providerId="ADAL" clId="{4B0911BD-7F94-1947-8999-60569CCA4A2C}" dt="2022-04-25T07:45:09.893" v="175" actId="20577"/>
          <ac:spMkLst>
            <pc:docMk/>
            <pc:sldMk cId="1472802247" sldId="258"/>
            <ac:spMk id="2" creationId="{F3570C91-9197-ECEB-C425-23358F6444DD}"/>
          </ac:spMkLst>
        </pc:spChg>
      </pc:sldChg>
      <pc:sldChg chg="new del">
        <pc:chgData name="Vladislav Yotkov" userId="8cbd7549-966c-4431-b561-10f64b96acac" providerId="ADAL" clId="{4B0911BD-7F94-1947-8999-60569CCA4A2C}" dt="2022-04-21T18:27:15.683" v="31" actId="2696"/>
        <pc:sldMkLst>
          <pc:docMk/>
          <pc:sldMk cId="3386973051" sldId="258"/>
        </pc:sldMkLst>
      </pc:sldChg>
      <pc:sldChg chg="addSp delSp modSp add mod modClrScheme modAnim chgLayout modNotesTx">
        <pc:chgData name="Vladislav Yotkov" userId="8cbd7549-966c-4431-b561-10f64b96acac" providerId="ADAL" clId="{4B0911BD-7F94-1947-8999-60569CCA4A2C}" dt="2022-05-08T13:31:41.832" v="2444"/>
        <pc:sldMkLst>
          <pc:docMk/>
          <pc:sldMk cId="3333652526" sldId="259"/>
        </pc:sldMkLst>
        <pc:spChg chg="del mod ord">
          <ac:chgData name="Vladislav Yotkov" userId="8cbd7549-966c-4431-b561-10f64b96acac" providerId="ADAL" clId="{4B0911BD-7F94-1947-8999-60569CCA4A2C}" dt="2022-05-08T11:41:26.186" v="1925" actId="700"/>
          <ac:spMkLst>
            <pc:docMk/>
            <pc:sldMk cId="3333652526" sldId="259"/>
            <ac:spMk id="2" creationId="{2F47CCE5-298F-43E9-38B0-C589943B1D0F}"/>
          </ac:spMkLst>
        </pc:spChg>
        <pc:spChg chg="del mod ord">
          <ac:chgData name="Vladislav Yotkov" userId="8cbd7549-966c-4431-b561-10f64b96acac" providerId="ADAL" clId="{4B0911BD-7F94-1947-8999-60569CCA4A2C}" dt="2022-05-08T11:41:26.186" v="1925" actId="700"/>
          <ac:spMkLst>
            <pc:docMk/>
            <pc:sldMk cId="3333652526" sldId="259"/>
            <ac:spMk id="3" creationId="{12568918-3E87-A24F-56E9-B7F5A9BE5187}"/>
          </ac:spMkLst>
        </pc:spChg>
        <pc:spChg chg="add mod ord">
          <ac:chgData name="Vladislav Yotkov" userId="8cbd7549-966c-4431-b561-10f64b96acac" providerId="ADAL" clId="{4B0911BD-7F94-1947-8999-60569CCA4A2C}" dt="2022-05-08T11:44:00.750" v="2027" actId="20577"/>
          <ac:spMkLst>
            <pc:docMk/>
            <pc:sldMk cId="3333652526" sldId="259"/>
            <ac:spMk id="4" creationId="{8A642128-C1A3-9C3E-A690-4D870E5C96E6}"/>
          </ac:spMkLst>
        </pc:spChg>
        <pc:spChg chg="mod ord">
          <ac:chgData name="Vladislav Yotkov" userId="8cbd7549-966c-4431-b561-10f64b96acac" providerId="ADAL" clId="{4B0911BD-7F94-1947-8999-60569CCA4A2C}" dt="2022-05-08T11:41:26.186" v="1925" actId="700"/>
          <ac:spMkLst>
            <pc:docMk/>
            <pc:sldMk cId="3333652526" sldId="259"/>
            <ac:spMk id="5" creationId="{97F406DA-031F-2ADC-A8F3-C3724D6D9861}"/>
          </ac:spMkLst>
        </pc:spChg>
        <pc:spChg chg="add del mod ord">
          <ac:chgData name="Vladislav Yotkov" userId="8cbd7549-966c-4431-b561-10f64b96acac" providerId="ADAL" clId="{4B0911BD-7F94-1947-8999-60569CCA4A2C}" dt="2022-05-08T11:43:01.795" v="1950" actId="478"/>
          <ac:spMkLst>
            <pc:docMk/>
            <pc:sldMk cId="3333652526" sldId="259"/>
            <ac:spMk id="6" creationId="{7D703CC1-B85A-1A55-F959-4606D13DE5AB}"/>
          </ac:spMkLst>
        </pc:spChg>
        <pc:spChg chg="add del mod ord">
          <ac:chgData name="Vladislav Yotkov" userId="8cbd7549-966c-4431-b561-10f64b96acac" providerId="ADAL" clId="{4B0911BD-7F94-1947-8999-60569CCA4A2C}" dt="2022-05-08T13:16:02.556" v="2297" actId="478"/>
          <ac:spMkLst>
            <pc:docMk/>
            <pc:sldMk cId="3333652526" sldId="259"/>
            <ac:spMk id="7" creationId="{91C080CB-B116-A2DA-089B-77B1F52803DB}"/>
          </ac:spMkLst>
        </pc:spChg>
        <pc:spChg chg="add del mod ord">
          <ac:chgData name="Vladislav Yotkov" userId="8cbd7549-966c-4431-b561-10f64b96acac" providerId="ADAL" clId="{4B0911BD-7F94-1947-8999-60569CCA4A2C}" dt="2022-05-08T11:43:06.010" v="1953" actId="478"/>
          <ac:spMkLst>
            <pc:docMk/>
            <pc:sldMk cId="3333652526" sldId="259"/>
            <ac:spMk id="8" creationId="{583DE44B-0431-A36A-9094-621BFEB8815F}"/>
          </ac:spMkLst>
        </pc:spChg>
        <pc:spChg chg="add del mod ord">
          <ac:chgData name="Vladislav Yotkov" userId="8cbd7549-966c-4431-b561-10f64b96acac" providerId="ADAL" clId="{4B0911BD-7F94-1947-8999-60569CCA4A2C}" dt="2022-05-08T13:16:12.451" v="2300" actId="478"/>
          <ac:spMkLst>
            <pc:docMk/>
            <pc:sldMk cId="3333652526" sldId="259"/>
            <ac:spMk id="9" creationId="{CAE0553B-0780-F57A-5A95-58CE6CEBF686}"/>
          </ac:spMkLst>
        </pc:spChg>
        <pc:spChg chg="add del mod">
          <ac:chgData name="Vladislav Yotkov" userId="8cbd7549-966c-4431-b561-10f64b96acac" providerId="ADAL" clId="{4B0911BD-7F94-1947-8999-60569CCA4A2C}" dt="2022-05-08T11:43:03.716" v="1952" actId="478"/>
          <ac:spMkLst>
            <pc:docMk/>
            <pc:sldMk cId="3333652526" sldId="259"/>
            <ac:spMk id="11" creationId="{C3DD1D5C-62B2-48ED-0ADD-B89D7AFFF714}"/>
          </ac:spMkLst>
        </pc:spChg>
        <pc:spChg chg="add mod">
          <ac:chgData name="Vladislav Yotkov" userId="8cbd7549-966c-4431-b561-10f64b96acac" providerId="ADAL" clId="{4B0911BD-7F94-1947-8999-60569CCA4A2C}" dt="2022-05-08T11:43:36.700" v="1983" actId="20577"/>
          <ac:spMkLst>
            <pc:docMk/>
            <pc:sldMk cId="3333652526" sldId="259"/>
            <ac:spMk id="12" creationId="{ED17E193-C8A1-4BAA-C217-0E6BFDC1C1E6}"/>
          </ac:spMkLst>
        </pc:spChg>
        <pc:spChg chg="add del mod">
          <ac:chgData name="Vladislav Yotkov" userId="8cbd7549-966c-4431-b561-10f64b96acac" providerId="ADAL" clId="{4B0911BD-7F94-1947-8999-60569CCA4A2C}" dt="2022-05-08T11:43:08.731" v="1954" actId="478"/>
          <ac:spMkLst>
            <pc:docMk/>
            <pc:sldMk cId="3333652526" sldId="259"/>
            <ac:spMk id="14" creationId="{A8209E60-46F7-98A0-43AC-036E152AEFCD}"/>
          </ac:spMkLst>
        </pc:spChg>
        <pc:spChg chg="add del mod">
          <ac:chgData name="Vladislav Yotkov" userId="8cbd7549-966c-4431-b561-10f64b96acac" providerId="ADAL" clId="{4B0911BD-7F94-1947-8999-60569CCA4A2C}" dt="2022-05-08T11:43:18.116" v="1957" actId="478"/>
          <ac:spMkLst>
            <pc:docMk/>
            <pc:sldMk cId="3333652526" sldId="259"/>
            <ac:spMk id="15" creationId="{5A60F4EA-5040-4296-BA3B-20A677583ACF}"/>
          </ac:spMkLst>
        </pc:spChg>
        <pc:spChg chg="add mod">
          <ac:chgData name="Vladislav Yotkov" userId="8cbd7549-966c-4431-b561-10f64b96acac" providerId="ADAL" clId="{4B0911BD-7F94-1947-8999-60569CCA4A2C}" dt="2022-05-08T11:46:47.686" v="2166" actId="14100"/>
          <ac:spMkLst>
            <pc:docMk/>
            <pc:sldMk cId="3333652526" sldId="259"/>
            <ac:spMk id="16" creationId="{DAFF5D8E-94C9-0CA1-C308-2EEA94A3E592}"/>
          </ac:spMkLst>
        </pc:spChg>
        <pc:spChg chg="add mod">
          <ac:chgData name="Vladislav Yotkov" userId="8cbd7549-966c-4431-b561-10f64b96acac" providerId="ADAL" clId="{4B0911BD-7F94-1947-8999-60569CCA4A2C}" dt="2022-05-08T13:28:42.888" v="2360" actId="20577"/>
          <ac:spMkLst>
            <pc:docMk/>
            <pc:sldMk cId="3333652526" sldId="259"/>
            <ac:spMk id="22" creationId="{4E9EC099-2F21-DE59-16F8-9D228D45EEEF}"/>
          </ac:spMkLst>
        </pc:spChg>
        <pc:picChg chg="add mod">
          <ac:chgData name="Vladislav Yotkov" userId="8cbd7549-966c-4431-b561-10f64b96acac" providerId="ADAL" clId="{4B0911BD-7F94-1947-8999-60569CCA4A2C}" dt="2022-05-08T13:21:48.828" v="2330" actId="1076"/>
          <ac:picMkLst>
            <pc:docMk/>
            <pc:sldMk cId="3333652526" sldId="259"/>
            <ac:picMk id="17" creationId="{652A2BBD-A7E7-32CA-F090-006A107A5F8C}"/>
          </ac:picMkLst>
        </pc:picChg>
        <pc:picChg chg="add mod">
          <ac:chgData name="Vladislav Yotkov" userId="8cbd7549-966c-4431-b561-10f64b96acac" providerId="ADAL" clId="{4B0911BD-7F94-1947-8999-60569CCA4A2C}" dt="2022-05-08T13:22:43.503" v="2334" actId="1076"/>
          <ac:picMkLst>
            <pc:docMk/>
            <pc:sldMk cId="3333652526" sldId="259"/>
            <ac:picMk id="18" creationId="{81CD6F1A-0E89-A348-8944-DCCEA97178BD}"/>
          </ac:picMkLst>
        </pc:picChg>
        <pc:picChg chg="add mod">
          <ac:chgData name="Vladislav Yotkov" userId="8cbd7549-966c-4431-b561-10f64b96acac" providerId="ADAL" clId="{4B0911BD-7F94-1947-8999-60569CCA4A2C}" dt="2022-05-08T13:28:07.082" v="2349" actId="1037"/>
          <ac:picMkLst>
            <pc:docMk/>
            <pc:sldMk cId="3333652526" sldId="259"/>
            <ac:picMk id="19" creationId="{DD1EC0E6-2494-6F88-8BDA-560EEDA96F44}"/>
          </ac:picMkLst>
        </pc:picChg>
        <pc:picChg chg="add mod">
          <ac:chgData name="Vladislav Yotkov" userId="8cbd7549-966c-4431-b561-10f64b96acac" providerId="ADAL" clId="{4B0911BD-7F94-1947-8999-60569CCA4A2C}" dt="2022-05-08T13:28:10.900" v="2355" actId="1038"/>
          <ac:picMkLst>
            <pc:docMk/>
            <pc:sldMk cId="3333652526" sldId="259"/>
            <ac:picMk id="20" creationId="{FEC5368A-A76B-D68B-6530-14A7B3661561}"/>
          </ac:picMkLst>
        </pc:picChg>
        <pc:picChg chg="add mod">
          <ac:chgData name="Vladislav Yotkov" userId="8cbd7549-966c-4431-b561-10f64b96acac" providerId="ADAL" clId="{4B0911BD-7F94-1947-8999-60569CCA4A2C}" dt="2022-05-08T13:28:09.154" v="2352" actId="1038"/>
          <ac:picMkLst>
            <pc:docMk/>
            <pc:sldMk cId="3333652526" sldId="259"/>
            <ac:picMk id="21" creationId="{CC271D3D-C7AE-9E24-AB4D-C64FEAE180BE}"/>
          </ac:picMkLst>
        </pc:picChg>
        <pc:picChg chg="add mod">
          <ac:chgData name="Vladislav Yotkov" userId="8cbd7549-966c-4431-b561-10f64b96acac" providerId="ADAL" clId="{4B0911BD-7F94-1947-8999-60569CCA4A2C}" dt="2022-05-08T13:29:16.728" v="2373" actId="1035"/>
          <ac:picMkLst>
            <pc:docMk/>
            <pc:sldMk cId="3333652526" sldId="259"/>
            <ac:picMk id="23" creationId="{1E7EC34A-88F1-8AB5-49E6-502295364888}"/>
          </ac:picMkLst>
        </pc:picChg>
        <pc:picChg chg="add mod">
          <ac:chgData name="Vladislav Yotkov" userId="8cbd7549-966c-4431-b561-10f64b96acac" providerId="ADAL" clId="{4B0911BD-7F94-1947-8999-60569CCA4A2C}" dt="2022-05-08T13:29:16.728" v="2373" actId="1035"/>
          <ac:picMkLst>
            <pc:docMk/>
            <pc:sldMk cId="3333652526" sldId="259"/>
            <ac:picMk id="24" creationId="{CAC322D6-DCD1-65AF-17F4-5DCE318E9CA6}"/>
          </ac:picMkLst>
        </pc:picChg>
        <pc:picChg chg="add mod">
          <ac:chgData name="Vladislav Yotkov" userId="8cbd7549-966c-4431-b561-10f64b96acac" providerId="ADAL" clId="{4B0911BD-7F94-1947-8999-60569CCA4A2C}" dt="2022-05-08T13:29:16.728" v="2373" actId="1035"/>
          <ac:picMkLst>
            <pc:docMk/>
            <pc:sldMk cId="3333652526" sldId="259"/>
            <ac:picMk id="25" creationId="{A77BB925-5A31-735B-4804-3F3C58E75936}"/>
          </ac:picMkLst>
        </pc:picChg>
      </pc:sldChg>
      <pc:sldChg chg="del">
        <pc:chgData name="Vladislav Yotkov" userId="8cbd7549-966c-4431-b561-10f64b96acac" providerId="ADAL" clId="{4B0911BD-7F94-1947-8999-60569CCA4A2C}" dt="2022-04-21T18:25:26.504" v="0" actId="2696"/>
        <pc:sldMkLst>
          <pc:docMk/>
          <pc:sldMk cId="0" sldId="260"/>
        </pc:sldMkLst>
      </pc:sldChg>
      <pc:sldChg chg="delSp new del mod">
        <pc:chgData name="Vladislav Yotkov" userId="8cbd7549-966c-4431-b561-10f64b96acac" providerId="ADAL" clId="{4B0911BD-7F94-1947-8999-60569CCA4A2C}" dt="2022-05-08T06:45:59.484" v="292" actId="2696"/>
        <pc:sldMkLst>
          <pc:docMk/>
          <pc:sldMk cId="3394862947" sldId="260"/>
        </pc:sldMkLst>
        <pc:spChg chg="del">
          <ac:chgData name="Vladislav Yotkov" userId="8cbd7549-966c-4431-b561-10f64b96acac" providerId="ADAL" clId="{4B0911BD-7F94-1947-8999-60569CCA4A2C}" dt="2022-05-08T06:45:51.348" v="290" actId="478"/>
          <ac:spMkLst>
            <pc:docMk/>
            <pc:sldMk cId="3394862947" sldId="260"/>
            <ac:spMk id="4" creationId="{05E2A575-CD4B-F5B4-6440-3401F647F51D}"/>
          </ac:spMkLst>
        </pc:spChg>
      </pc:sldChg>
      <pc:sldChg chg="addSp delSp modSp add mod modClrScheme modAnim chgLayout modNotesTx">
        <pc:chgData name="Vladislav Yotkov" userId="8cbd7549-966c-4431-b561-10f64b96acac" providerId="ADAL" clId="{4B0911BD-7F94-1947-8999-60569CCA4A2C}" dt="2022-05-08T18:44:09.270" v="3059" actId="20577"/>
        <pc:sldMkLst>
          <pc:docMk/>
          <pc:sldMk cId="3602533542" sldId="261"/>
        </pc:sldMkLst>
        <pc:spChg chg="mod ord">
          <ac:chgData name="Vladislav Yotkov" userId="8cbd7549-966c-4431-b561-10f64b96acac" providerId="ADAL" clId="{4B0911BD-7F94-1947-8999-60569CCA4A2C}" dt="2022-05-08T07:09:56.841" v="1156" actId="2711"/>
          <ac:spMkLst>
            <pc:docMk/>
            <pc:sldMk cId="3602533542" sldId="261"/>
            <ac:spMk id="2" creationId="{2F47CCE5-298F-43E9-38B0-C589943B1D0F}"/>
          </ac:spMkLst>
        </pc:spChg>
        <pc:spChg chg="del mod ord">
          <ac:chgData name="Vladislav Yotkov" userId="8cbd7549-966c-4431-b561-10f64b96acac" providerId="ADAL" clId="{4B0911BD-7F94-1947-8999-60569CCA4A2C}" dt="2022-05-08T07:01:48.546" v="875" actId="700"/>
          <ac:spMkLst>
            <pc:docMk/>
            <pc:sldMk cId="3602533542" sldId="261"/>
            <ac:spMk id="3" creationId="{12568918-3E87-A24F-56E9-B7F5A9BE5187}"/>
          </ac:spMkLst>
        </pc:spChg>
        <pc:spChg chg="add mod ord">
          <ac:chgData name="Vladislav Yotkov" userId="8cbd7549-966c-4431-b561-10f64b96acac" providerId="ADAL" clId="{4B0911BD-7F94-1947-8999-60569CCA4A2C}" dt="2022-05-08T07:12:00.349" v="1252" actId="1076"/>
          <ac:spMkLst>
            <pc:docMk/>
            <pc:sldMk cId="3602533542" sldId="261"/>
            <ac:spMk id="4" creationId="{F0DFB9D4-ACBC-A681-665B-D6E0BF618194}"/>
          </ac:spMkLst>
        </pc:spChg>
        <pc:spChg chg="mod ord">
          <ac:chgData name="Vladislav Yotkov" userId="8cbd7549-966c-4431-b561-10f64b96acac" providerId="ADAL" clId="{4B0911BD-7F94-1947-8999-60569CCA4A2C}" dt="2022-05-08T07:10:15.738" v="1173" actId="2711"/>
          <ac:spMkLst>
            <pc:docMk/>
            <pc:sldMk cId="3602533542" sldId="261"/>
            <ac:spMk id="5" creationId="{97F406DA-031F-2ADC-A8F3-C3724D6D9861}"/>
          </ac:spMkLst>
        </pc:spChg>
        <pc:spChg chg="add mod ord">
          <ac:chgData name="Vladislav Yotkov" userId="8cbd7549-966c-4431-b561-10f64b96acac" providerId="ADAL" clId="{4B0911BD-7F94-1947-8999-60569CCA4A2C}" dt="2022-05-08T07:10:15.738" v="1173" actId="2711"/>
          <ac:spMkLst>
            <pc:docMk/>
            <pc:sldMk cId="3602533542" sldId="261"/>
            <ac:spMk id="6" creationId="{2B3DBE37-295B-C886-A901-E659D5DDE8E9}"/>
          </ac:spMkLst>
        </pc:spChg>
        <pc:spChg chg="add del mod ord">
          <ac:chgData name="Vladislav Yotkov" userId="8cbd7549-966c-4431-b561-10f64b96acac" providerId="ADAL" clId="{4B0911BD-7F94-1947-8999-60569CCA4A2C}" dt="2022-05-08T07:11:21.833" v="1242" actId="478"/>
          <ac:spMkLst>
            <pc:docMk/>
            <pc:sldMk cId="3602533542" sldId="261"/>
            <ac:spMk id="7" creationId="{58B73A04-C08E-12F5-09DF-9BD41C66E804}"/>
          </ac:spMkLst>
        </pc:spChg>
        <pc:spChg chg="add mod ord">
          <ac:chgData name="Vladislav Yotkov" userId="8cbd7549-966c-4431-b561-10f64b96acac" providerId="ADAL" clId="{4B0911BD-7F94-1947-8999-60569CCA4A2C}" dt="2022-05-08T07:10:15.738" v="1173" actId="2711"/>
          <ac:spMkLst>
            <pc:docMk/>
            <pc:sldMk cId="3602533542" sldId="261"/>
            <ac:spMk id="8" creationId="{1B1E0E41-62C0-C743-F700-9CC330071F5C}"/>
          </ac:spMkLst>
        </pc:spChg>
        <pc:spChg chg="add del mod">
          <ac:chgData name="Vladislav Yotkov" userId="8cbd7549-966c-4431-b561-10f64b96acac" providerId="ADAL" clId="{4B0911BD-7F94-1947-8999-60569CCA4A2C}" dt="2022-05-08T07:03:07.951" v="922" actId="33987"/>
          <ac:spMkLst>
            <pc:docMk/>
            <pc:sldMk cId="3602533542" sldId="261"/>
            <ac:spMk id="9" creationId="{9BA798B4-D02D-4C08-11CB-1C2B4BD1FD17}"/>
          </ac:spMkLst>
        </pc:spChg>
        <pc:spChg chg="add mod">
          <ac:chgData name="Vladislav Yotkov" userId="8cbd7549-966c-4431-b561-10f64b96acac" providerId="ADAL" clId="{4B0911BD-7F94-1947-8999-60569CCA4A2C}" dt="2022-05-08T07:11:57.411" v="1251" actId="1076"/>
          <ac:spMkLst>
            <pc:docMk/>
            <pc:sldMk cId="3602533542" sldId="261"/>
            <ac:spMk id="10" creationId="{2E5CD00A-CF76-F2C7-21BD-8825234FD18A}"/>
          </ac:spMkLst>
        </pc:spChg>
        <pc:spChg chg="add del mod">
          <ac:chgData name="Vladislav Yotkov" userId="8cbd7549-966c-4431-b561-10f64b96acac" providerId="ADAL" clId="{4B0911BD-7F94-1947-8999-60569CCA4A2C}" dt="2022-05-08T07:11:23.418" v="1243" actId="478"/>
          <ac:spMkLst>
            <pc:docMk/>
            <pc:sldMk cId="3602533542" sldId="261"/>
            <ac:spMk id="12" creationId="{851E4717-B823-E620-C19C-77D05070EAA7}"/>
          </ac:spMkLst>
        </pc:spChg>
        <pc:spChg chg="add mod">
          <ac:chgData name="Vladislav Yotkov" userId="8cbd7549-966c-4431-b561-10f64b96acac" providerId="ADAL" clId="{4B0911BD-7F94-1947-8999-60569CCA4A2C}" dt="2022-05-08T18:44:09.270" v="3059" actId="20577"/>
          <ac:spMkLst>
            <pc:docMk/>
            <pc:sldMk cId="3602533542" sldId="261"/>
            <ac:spMk id="13" creationId="{8E70B205-74B9-7CB8-FA5C-884AB6FADAB5}"/>
          </ac:spMkLst>
        </pc:spChg>
        <pc:spChg chg="add mod">
          <ac:chgData name="Vladislav Yotkov" userId="8cbd7549-966c-4431-b561-10f64b96acac" providerId="ADAL" clId="{4B0911BD-7F94-1947-8999-60569CCA4A2C}" dt="2022-05-08T07:21:25.564" v="1334" actId="255"/>
          <ac:spMkLst>
            <pc:docMk/>
            <pc:sldMk cId="3602533542" sldId="261"/>
            <ac:spMk id="14" creationId="{F4B7E4C1-81F7-E062-A49B-C492BFC75492}"/>
          </ac:spMkLst>
        </pc:spChg>
        <pc:spChg chg="add mod">
          <ac:chgData name="Vladislav Yotkov" userId="8cbd7549-966c-4431-b561-10f64b96acac" providerId="ADAL" clId="{4B0911BD-7F94-1947-8999-60569CCA4A2C}" dt="2022-05-08T07:21:15.369" v="1333" actId="20577"/>
          <ac:spMkLst>
            <pc:docMk/>
            <pc:sldMk cId="3602533542" sldId="261"/>
            <ac:spMk id="15" creationId="{602F4F6A-66C5-DB8C-DD62-063F3DAB8391}"/>
          </ac:spMkLst>
        </pc:spChg>
        <pc:spChg chg="add mod">
          <ac:chgData name="Vladislav Yotkov" userId="8cbd7549-966c-4431-b561-10f64b96acac" providerId="ADAL" clId="{4B0911BD-7F94-1947-8999-60569CCA4A2C}" dt="2022-05-08T13:28:49.784" v="2362" actId="20577"/>
          <ac:spMkLst>
            <pc:docMk/>
            <pc:sldMk cId="3602533542" sldId="261"/>
            <ac:spMk id="16" creationId="{F1A847B1-C40C-EB3E-308E-3DD386542F50}"/>
          </ac:spMkLst>
        </pc:spChg>
      </pc:sldChg>
      <pc:sldChg chg="del">
        <pc:chgData name="Vladislav Yotkov" userId="8cbd7549-966c-4431-b561-10f64b96acac" providerId="ADAL" clId="{4B0911BD-7F94-1947-8999-60569CCA4A2C}" dt="2022-04-21T18:25:26.504" v="0" actId="2696"/>
        <pc:sldMkLst>
          <pc:docMk/>
          <pc:sldMk cId="0" sldId="262"/>
        </pc:sldMkLst>
      </pc:sldChg>
      <pc:sldChg chg="add del">
        <pc:chgData name="Vladislav Yotkov" userId="8cbd7549-966c-4431-b561-10f64b96acac" providerId="ADAL" clId="{4B0911BD-7F94-1947-8999-60569CCA4A2C}" dt="2022-05-08T19:34:26.102" v="3271" actId="2696"/>
        <pc:sldMkLst>
          <pc:docMk/>
          <pc:sldMk cId="1029868614" sldId="262"/>
        </pc:sldMkLst>
      </pc:sldChg>
      <pc:sldChg chg="modSp del mod modAnim modNotesTx">
        <pc:chgData name="Vladislav Yotkov" userId="8cbd7549-966c-4431-b561-10f64b96acac" providerId="ADAL" clId="{4B0911BD-7F94-1947-8999-60569CCA4A2C}" dt="2022-05-11T06:26:02.243" v="8047" actId="1076"/>
        <pc:sldMkLst>
          <pc:docMk/>
          <pc:sldMk cId="2287227170" sldId="263"/>
        </pc:sldMkLst>
        <pc:spChg chg="mod ord">
          <ac:chgData name="Vladislav Yotkov" userId="8cbd7549-966c-4431-b561-10f64b96acac" providerId="ADAL" clId="{4B0911BD-7F94-1947-8999-60569CCA4A2C}" dt="2022-05-11T06:26:02.243" v="8047" actId="1076"/>
          <ac:spMkLst>
            <pc:docMk/>
            <pc:sldMk cId="2287227170" sldId="263"/>
            <ac:spMk id="2" creationId="{8E7FF9EE-FEF0-8CDE-76C8-96E9D78E0AA3}"/>
          </ac:spMkLst>
        </pc:spChg>
        <pc:spChg chg="del mod ord">
          <ac:chgData name="Vladislav Yotkov" userId="8cbd7549-966c-4431-b561-10f64b96acac" providerId="ADAL" clId="{4B0911BD-7F94-1947-8999-60569CCA4A2C}" dt="2022-05-08T14:45:37.706" v="2462" actId="700"/>
          <ac:spMkLst>
            <pc:docMk/>
            <pc:sldMk cId="2287227170" sldId="263"/>
            <ac:spMk id="3" creationId="{8DBD1B21-C46A-14CD-84DE-EB794E89B11B}"/>
          </ac:spMkLst>
        </pc:spChg>
        <pc:spChg chg="del mod ord">
          <ac:chgData name="Vladislav Yotkov" userId="8cbd7549-966c-4431-b561-10f64b96acac" providerId="ADAL" clId="{4B0911BD-7F94-1947-8999-60569CCA4A2C}" dt="2022-05-08T14:45:37.706" v="2462" actId="700"/>
          <ac:spMkLst>
            <pc:docMk/>
            <pc:sldMk cId="2287227170" sldId="263"/>
            <ac:spMk id="4" creationId="{B8759716-E27C-E340-A5DE-81581A4EBC2F}"/>
          </ac:spMkLst>
        </pc:spChg>
        <pc:spChg chg="del">
          <ac:chgData name="Vladislav Yotkov" userId="8cbd7549-966c-4431-b561-10f64b96acac" providerId="ADAL" clId="{4B0911BD-7F94-1947-8999-60569CCA4A2C}" dt="2022-05-08T14:45:37.706" v="2462" actId="700"/>
          <ac:spMkLst>
            <pc:docMk/>
            <pc:sldMk cId="2287227170" sldId="263"/>
            <ac:spMk id="5" creationId="{7DE849C4-F2B5-83A4-4AF9-AA73B091945F}"/>
          </ac:spMkLst>
        </pc:spChg>
        <pc:spChg chg="del">
          <ac:chgData name="Vladislav Yotkov" userId="8cbd7549-966c-4431-b561-10f64b96acac" providerId="ADAL" clId="{4B0911BD-7F94-1947-8999-60569CCA4A2C}" dt="2022-05-08T14:45:37.706" v="2462" actId="700"/>
          <ac:spMkLst>
            <pc:docMk/>
            <pc:sldMk cId="2287227170" sldId="263"/>
            <ac:spMk id="6" creationId="{AA2DEEF0-9675-689F-A6AF-F06DBA562682}"/>
          </ac:spMkLst>
        </pc:spChg>
        <pc:spChg chg="mod ord">
          <ac:chgData name="Vladislav Yotkov" userId="8cbd7549-966c-4431-b561-10f64b96acac" providerId="ADAL" clId="{4B0911BD-7F94-1947-8999-60569CCA4A2C}" dt="2022-05-08T14:45:37.706" v="2462" actId="700"/>
          <ac:spMkLst>
            <pc:docMk/>
            <pc:sldMk cId="2287227170" sldId="263"/>
            <ac:spMk id="7" creationId="{DC068FA6-18D2-397D-8CB3-0006F5FB7485}"/>
          </ac:spMkLst>
        </pc:spChg>
        <pc:spChg chg="add mod ord">
          <ac:chgData name="Vladislav Yotkov" userId="8cbd7549-966c-4431-b561-10f64b96acac" providerId="ADAL" clId="{4B0911BD-7F94-1947-8999-60569CCA4A2C}" dt="2022-05-10T10:41:56.390" v="5989" actId="1076"/>
          <ac:spMkLst>
            <pc:docMk/>
            <pc:sldMk cId="2287227170" sldId="263"/>
            <ac:spMk id="8" creationId="{A61B6D4F-D8A8-43E1-46DF-99379FA5DB86}"/>
          </ac:spMkLst>
        </pc:spChg>
        <pc:spChg chg="add del mod ord">
          <ac:chgData name="Vladislav Yotkov" userId="8cbd7549-966c-4431-b561-10f64b96acac" providerId="ADAL" clId="{4B0911BD-7F94-1947-8999-60569CCA4A2C}" dt="2022-05-08T18:07:52.872" v="2506" actId="478"/>
          <ac:spMkLst>
            <pc:docMk/>
            <pc:sldMk cId="2287227170" sldId="263"/>
            <ac:spMk id="9" creationId="{60D8B7CF-1C4A-7EBA-01BC-7B55653DE3C3}"/>
          </ac:spMkLst>
        </pc:spChg>
        <pc:spChg chg="add del">
          <ac:chgData name="Vladislav Yotkov" userId="8cbd7549-966c-4431-b561-10f64b96acac" providerId="ADAL" clId="{4B0911BD-7F94-1947-8999-60569CCA4A2C}" dt="2022-05-08T18:11:07.627" v="2508"/>
          <ac:spMkLst>
            <pc:docMk/>
            <pc:sldMk cId="2287227170" sldId="263"/>
            <ac:spMk id="10" creationId="{97BC95B1-E4DD-357B-1447-E32B95C3D858}"/>
          </ac:spMkLst>
        </pc:spChg>
        <pc:picChg chg="add mod modCrop">
          <ac:chgData name="Vladislav Yotkov" userId="8cbd7549-966c-4431-b561-10f64b96acac" providerId="ADAL" clId="{4B0911BD-7F94-1947-8999-60569CCA4A2C}" dt="2022-05-10T09:56:09.815" v="5787" actId="1036"/>
          <ac:picMkLst>
            <pc:docMk/>
            <pc:sldMk cId="2287227170" sldId="263"/>
            <ac:picMk id="11" creationId="{10096DAB-AEB7-2B46-A9C1-4A56E9D2D9DC}"/>
          </ac:picMkLst>
        </pc:picChg>
      </pc:sldChg>
      <pc:sldChg chg="del">
        <pc:chgData name="Vladislav Yotkov" userId="8cbd7549-966c-4431-b561-10f64b96acac" providerId="ADAL" clId="{4B0911BD-7F94-1947-8999-60569CCA4A2C}" dt="2022-04-21T18:25:26.504" v="0" actId="2696"/>
        <pc:sldMkLst>
          <pc:docMk/>
          <pc:sldMk cId="0" sldId="264"/>
        </pc:sldMkLst>
      </pc:sldChg>
      <pc:sldChg chg="modSp add del mod ord">
        <pc:chgData name="Vladislav Yotkov" userId="8cbd7549-966c-4431-b561-10f64b96acac" providerId="ADAL" clId="{4B0911BD-7F94-1947-8999-60569CCA4A2C}" dt="2022-05-09T04:46:58.698" v="4614" actId="2696"/>
        <pc:sldMkLst>
          <pc:docMk/>
          <pc:sldMk cId="3317003318" sldId="264"/>
        </pc:sldMkLst>
        <pc:spChg chg="mod">
          <ac:chgData name="Vladislav Yotkov" userId="8cbd7549-966c-4431-b561-10f64b96acac" providerId="ADAL" clId="{4B0911BD-7F94-1947-8999-60569CCA4A2C}" dt="2022-05-08T15:49:34.195" v="2499" actId="20577"/>
          <ac:spMkLst>
            <pc:docMk/>
            <pc:sldMk cId="3317003318" sldId="264"/>
            <ac:spMk id="2" creationId="{8E7FF9EE-FEF0-8CDE-76C8-96E9D78E0AA3}"/>
          </ac:spMkLst>
        </pc:spChg>
      </pc:sldChg>
      <pc:sldChg chg="del">
        <pc:chgData name="Vladislav Yotkov" userId="8cbd7549-966c-4431-b561-10f64b96acac" providerId="ADAL" clId="{4B0911BD-7F94-1947-8999-60569CCA4A2C}" dt="2022-04-21T18:25:26.504" v="0" actId="2696"/>
        <pc:sldMkLst>
          <pc:docMk/>
          <pc:sldMk cId="864001921" sldId="265"/>
        </pc:sldMkLst>
        <pc:spChg chg="del mod ord">
          <ac:chgData name="Vladislav Yotkov" userId="8cbd7549-966c-4431-b561-10f64b96acac" providerId="ADAL" clId="{4B0911BD-7F94-1947-8999-60569CCA4A2C}" dt="2022-05-08T18:21:31.551" v="2637" actId="700"/>
          <ac:spMkLst>
            <pc:docMk/>
            <pc:sldMk cId="864001921" sldId="265"/>
            <ac:spMk id="2" creationId="{56B2B5F5-6C02-3D3E-482E-CCA0730693C1}"/>
          </ac:spMkLst>
        </pc:spChg>
        <pc:spChg chg="del mod ord">
          <ac:chgData name="Vladislav Yotkov" userId="8cbd7549-966c-4431-b561-10f64b96acac" providerId="ADAL" clId="{4B0911BD-7F94-1947-8999-60569CCA4A2C}" dt="2022-05-08T18:21:31.551" v="2637" actId="700"/>
          <ac:spMkLst>
            <pc:docMk/>
            <pc:sldMk cId="864001921" sldId="265"/>
            <ac:spMk id="3" creationId="{9CF15B8D-5A37-9661-CEAF-A3265C3C8E9C}"/>
          </ac:spMkLst>
        </pc:spChg>
        <pc:spChg chg="del mod ord">
          <ac:chgData name="Vladislav Yotkov" userId="8cbd7549-966c-4431-b561-10f64b96acac" providerId="ADAL" clId="{4B0911BD-7F94-1947-8999-60569CCA4A2C}" dt="2022-05-08T18:21:31.551" v="2637" actId="700"/>
          <ac:spMkLst>
            <pc:docMk/>
            <pc:sldMk cId="864001921" sldId="265"/>
            <ac:spMk id="4" creationId="{C1CF630E-C53B-E129-5997-011E94D301DE}"/>
          </ac:spMkLst>
        </pc:spChg>
        <pc:spChg chg="del">
          <ac:chgData name="Vladislav Yotkov" userId="8cbd7549-966c-4431-b561-10f64b96acac" providerId="ADAL" clId="{4B0911BD-7F94-1947-8999-60569CCA4A2C}" dt="2022-05-08T18:21:31.551" v="2637" actId="700"/>
          <ac:spMkLst>
            <pc:docMk/>
            <pc:sldMk cId="864001921" sldId="265"/>
            <ac:spMk id="5" creationId="{E75B8C2F-BA66-F3C7-CB10-141BC5A13D92}"/>
          </ac:spMkLst>
        </pc:spChg>
        <pc:spChg chg="del">
          <ac:chgData name="Vladislav Yotkov" userId="8cbd7549-966c-4431-b561-10f64b96acac" providerId="ADAL" clId="{4B0911BD-7F94-1947-8999-60569CCA4A2C}" dt="2022-05-08T18:21:31.551" v="2637" actId="700"/>
          <ac:spMkLst>
            <pc:docMk/>
            <pc:sldMk cId="864001921" sldId="265"/>
            <ac:spMk id="6" creationId="{5F7775B6-9F12-1EFE-410E-7230D34B1F3F}"/>
          </ac:spMkLst>
        </pc:spChg>
        <pc:spChg chg="mod ord">
          <ac:chgData name="Vladislav Yotkov" userId="8cbd7549-966c-4431-b561-10f64b96acac" providerId="ADAL" clId="{4B0911BD-7F94-1947-8999-60569CCA4A2C}" dt="2022-05-08T18:21:31.551" v="2637" actId="700"/>
          <ac:spMkLst>
            <pc:docMk/>
            <pc:sldMk cId="864001921" sldId="265"/>
            <ac:spMk id="7" creationId="{4B2A42FC-CC56-4F21-A852-8CF5BC7F5B01}"/>
          </ac:spMkLst>
        </pc:spChg>
        <pc:spChg chg="add mod ord">
          <ac:chgData name="Vladislav Yotkov" userId="8cbd7549-966c-4431-b561-10f64b96acac" providerId="ADAL" clId="{4B0911BD-7F94-1947-8999-60569CCA4A2C}" dt="2022-05-08T19:34:54.464" v="3282" actId="1076"/>
          <ac:spMkLst>
            <pc:docMk/>
            <pc:sldMk cId="864001921" sldId="265"/>
            <ac:spMk id="8" creationId="{DD2905D4-DF8B-2524-5F97-E1CCA8882821}"/>
          </ac:spMkLst>
        </pc:spChg>
        <pc:spChg chg="add del mod ord">
          <ac:chgData name="Vladislav Yotkov" userId="8cbd7549-966c-4431-b561-10f64b96acac" providerId="ADAL" clId="{4B0911BD-7F94-1947-8999-60569CCA4A2C}" dt="2022-05-08T18:28:06.364" v="2701" actId="478"/>
          <ac:spMkLst>
            <pc:docMk/>
            <pc:sldMk cId="864001921" sldId="265"/>
            <ac:spMk id="9" creationId="{8611DD95-E53B-80DC-12E7-E14073556958}"/>
          </ac:spMkLst>
        </pc:spChg>
        <pc:spChg chg="add del mod ord">
          <ac:chgData name="Vladislav Yotkov" userId="8cbd7549-966c-4431-b561-10f64b96acac" providerId="ADAL" clId="{4B0911BD-7F94-1947-8999-60569CCA4A2C}" dt="2022-05-08T18:28:07.660" v="2702" actId="478"/>
          <ac:spMkLst>
            <pc:docMk/>
            <pc:sldMk cId="864001921" sldId="265"/>
            <ac:spMk id="10" creationId="{EA782AB4-55D0-3936-29DA-2C70BC94B512}"/>
          </ac:spMkLst>
        </pc:spChg>
        <pc:spChg chg="add mod">
          <ac:chgData name="Vladislav Yotkov" userId="8cbd7549-966c-4431-b561-10f64b96acac" providerId="ADAL" clId="{4B0911BD-7F94-1947-8999-60569CCA4A2C}" dt="2022-05-08T18:43:53.908" v="3057" actId="1076"/>
          <ac:spMkLst>
            <pc:docMk/>
            <pc:sldMk cId="864001921" sldId="265"/>
            <ac:spMk id="22" creationId="{D331DFA2-B161-7D71-EF77-581F3C11164A}"/>
          </ac:spMkLst>
        </pc:spChg>
        <pc:picChg chg="add del mod">
          <ac:chgData name="Vladislav Yotkov" userId="8cbd7549-966c-4431-b561-10f64b96acac" providerId="ADAL" clId="{4B0911BD-7F94-1947-8999-60569CCA4A2C}" dt="2022-05-08T18:29:23.881" v="2708" actId="478"/>
          <ac:picMkLst>
            <pc:docMk/>
            <pc:sldMk cId="864001921" sldId="265"/>
            <ac:picMk id="12" creationId="{D3B2C9ED-6FF6-B629-46F1-107EBB459372}"/>
          </ac:picMkLst>
        </pc:picChg>
        <pc:picChg chg="add del mod">
          <ac:chgData name="Vladislav Yotkov" userId="8cbd7549-966c-4431-b561-10f64b96acac" providerId="ADAL" clId="{4B0911BD-7F94-1947-8999-60569CCA4A2C}" dt="2022-05-08T18:30:44.768" v="2712" actId="478"/>
          <ac:picMkLst>
            <pc:docMk/>
            <pc:sldMk cId="864001921" sldId="265"/>
            <ac:picMk id="13" creationId="{487B3062-28DC-1049-4A10-C205B6ACE49D}"/>
          </ac:picMkLst>
        </pc:picChg>
        <pc:picChg chg="add del mod">
          <ac:chgData name="Vladislav Yotkov" userId="8cbd7549-966c-4431-b561-10f64b96acac" providerId="ADAL" clId="{4B0911BD-7F94-1947-8999-60569CCA4A2C}" dt="2022-05-08T18:37:10.875" v="2851" actId="478"/>
          <ac:picMkLst>
            <pc:docMk/>
            <pc:sldMk cId="864001921" sldId="265"/>
            <ac:picMk id="14" creationId="{3BF1181F-5AAE-4B5A-C964-FB0A20A3A58B}"/>
          </ac:picMkLst>
        </pc:picChg>
        <pc:picChg chg="add del mod">
          <ac:chgData name="Vladislav Yotkov" userId="8cbd7549-966c-4431-b561-10f64b96acac" providerId="ADAL" clId="{4B0911BD-7F94-1947-8999-60569CCA4A2C}" dt="2022-05-08T18:37:35.254" v="2856" actId="478"/>
          <ac:picMkLst>
            <pc:docMk/>
            <pc:sldMk cId="864001921" sldId="265"/>
            <ac:picMk id="15" creationId="{207C62BA-CDF0-F1AF-0B8A-33F1B1C4E4D7}"/>
          </ac:picMkLst>
        </pc:picChg>
        <pc:picChg chg="add del mod">
          <ac:chgData name="Vladislav Yotkov" userId="8cbd7549-966c-4431-b561-10f64b96acac" providerId="ADAL" clId="{4B0911BD-7F94-1947-8999-60569CCA4A2C}" dt="2022-05-08T18:38:01.214" v="2860" actId="478"/>
          <ac:picMkLst>
            <pc:docMk/>
            <pc:sldMk cId="864001921" sldId="265"/>
            <ac:picMk id="16" creationId="{8AF9DDE7-6D92-A4C4-5CA8-B527AB0E626F}"/>
          </ac:picMkLst>
        </pc:picChg>
        <pc:picChg chg="add del mod">
          <ac:chgData name="Vladislav Yotkov" userId="8cbd7549-966c-4431-b561-10f64b96acac" providerId="ADAL" clId="{4B0911BD-7F94-1947-8999-60569CCA4A2C}" dt="2022-05-08T18:38:33.624" v="2873" actId="478"/>
          <ac:picMkLst>
            <pc:docMk/>
            <pc:sldMk cId="864001921" sldId="265"/>
            <ac:picMk id="17" creationId="{CEDF2260-6183-07A9-E41F-AA408A98F20A}"/>
          </ac:picMkLst>
        </pc:picChg>
        <pc:picChg chg="add mod">
          <ac:chgData name="Vladislav Yotkov" userId="8cbd7549-966c-4431-b561-10f64b96acac" providerId="ADAL" clId="{4B0911BD-7F94-1947-8999-60569CCA4A2C}" dt="2022-05-08T18:38:15.825" v="2868" actId="1037"/>
          <ac:picMkLst>
            <pc:docMk/>
            <pc:sldMk cId="864001921" sldId="265"/>
            <ac:picMk id="18" creationId="{D53A4039-815F-000A-1336-67BAB40A5EAC}"/>
          </ac:picMkLst>
        </pc:picChg>
        <pc:picChg chg="add mod">
          <ac:chgData name="Vladislav Yotkov" userId="8cbd7549-966c-4431-b561-10f64b96acac" providerId="ADAL" clId="{4B0911BD-7F94-1947-8999-60569CCA4A2C}" dt="2022-05-08T18:37:42.422" v="2859" actId="1076"/>
          <ac:picMkLst>
            <pc:docMk/>
            <pc:sldMk cId="864001921" sldId="265"/>
            <ac:picMk id="19" creationId="{02480420-81A1-1F27-732D-33D52B6C90C8}"/>
          </ac:picMkLst>
        </pc:picChg>
        <pc:picChg chg="add mod">
          <ac:chgData name="Vladislav Yotkov" userId="8cbd7549-966c-4431-b561-10f64b96acac" providerId="ADAL" clId="{4B0911BD-7F94-1947-8999-60569CCA4A2C}" dt="2022-05-08T18:39:21.447" v="2885" actId="1037"/>
          <ac:picMkLst>
            <pc:docMk/>
            <pc:sldMk cId="864001921" sldId="265"/>
            <ac:picMk id="20" creationId="{42332C5B-8BF2-6B54-C6AC-62805B1C6767}"/>
          </ac:picMkLst>
        </pc:picChg>
        <pc:picChg chg="add mod">
          <ac:chgData name="Vladislav Yotkov" userId="8cbd7549-966c-4431-b561-10f64b96acac" providerId="ADAL" clId="{4B0911BD-7F94-1947-8999-60569CCA4A2C}" dt="2022-05-08T18:39:21.447" v="2885" actId="1037"/>
          <ac:picMkLst>
            <pc:docMk/>
            <pc:sldMk cId="864001921" sldId="265"/>
            <ac:picMk id="21" creationId="{200E690C-007C-9049-050D-8CA9E94C1931}"/>
          </ac:picMkLst>
        </pc:picChg>
      </pc:sldChg>
      <pc:sldChg chg="addSp delSp modSp new mod modClrScheme chgLayout modNotesTx">
        <pc:chgData name="Vladislav Yotkov" userId="8cbd7549-966c-4431-b561-10f64b96acac" providerId="ADAL" clId="{4B0911BD-7F94-1947-8999-60569CCA4A2C}" dt="2022-05-09T04:17:31.390" v="3896" actId="20577"/>
        <pc:sldMkLst>
          <pc:docMk/>
          <pc:sldMk cId="2760359339" sldId="266"/>
        </pc:sldMkLst>
        <pc:spChg chg="mod ord">
          <ac:chgData name="Vladislav Yotkov" userId="8cbd7549-966c-4431-b561-10f64b96acac" providerId="ADAL" clId="{4B0911BD-7F94-1947-8999-60569CCA4A2C}" dt="2022-05-09T04:13:48.469" v="3756" actId="1076"/>
          <ac:spMkLst>
            <pc:docMk/>
            <pc:sldMk cId="2760359339" sldId="266"/>
            <ac:spMk id="2" creationId="{C6B4007F-8B34-00D4-48CF-A8A37C08E285}"/>
          </ac:spMkLst>
        </pc:spChg>
        <pc:spChg chg="del mod ord">
          <ac:chgData name="Vladislav Yotkov" userId="8cbd7549-966c-4431-b561-10f64b96acac" providerId="ADAL" clId="{4B0911BD-7F94-1947-8999-60569CCA4A2C}" dt="2022-05-08T18:40:16.614" v="2889" actId="700"/>
          <ac:spMkLst>
            <pc:docMk/>
            <pc:sldMk cId="2760359339" sldId="266"/>
            <ac:spMk id="3" creationId="{108E0D69-0D93-4899-6FEE-A909BC8533CF}"/>
          </ac:spMkLst>
        </pc:spChg>
        <pc:spChg chg="del mod ord">
          <ac:chgData name="Vladislav Yotkov" userId="8cbd7549-966c-4431-b561-10f64b96acac" providerId="ADAL" clId="{4B0911BD-7F94-1947-8999-60569CCA4A2C}" dt="2022-05-08T18:40:16.614" v="2889" actId="700"/>
          <ac:spMkLst>
            <pc:docMk/>
            <pc:sldMk cId="2760359339" sldId="266"/>
            <ac:spMk id="4" creationId="{66529D70-8D2D-794A-017D-41D7AFFDF6DC}"/>
          </ac:spMkLst>
        </pc:spChg>
        <pc:spChg chg="mod ord">
          <ac:chgData name="Vladislav Yotkov" userId="8cbd7549-966c-4431-b561-10f64b96acac" providerId="ADAL" clId="{4B0911BD-7F94-1947-8999-60569CCA4A2C}" dt="2022-05-08T19:36:03.243" v="3318" actId="700"/>
          <ac:spMkLst>
            <pc:docMk/>
            <pc:sldMk cId="2760359339" sldId="266"/>
            <ac:spMk id="5" creationId="{CD803A24-C7FD-D182-0735-068A7F1B6DFD}"/>
          </ac:spMkLst>
        </pc:spChg>
        <pc:spChg chg="add del mod ord">
          <ac:chgData name="Vladislav Yotkov" userId="8cbd7549-966c-4431-b561-10f64b96acac" providerId="ADAL" clId="{4B0911BD-7F94-1947-8999-60569CCA4A2C}" dt="2022-05-08T19:35:58.045" v="3316" actId="478"/>
          <ac:spMkLst>
            <pc:docMk/>
            <pc:sldMk cId="2760359339" sldId="266"/>
            <ac:spMk id="6" creationId="{3CC94641-A868-87ED-F0A2-135B28F13796}"/>
          </ac:spMkLst>
        </pc:spChg>
        <pc:spChg chg="add del mod ord">
          <ac:chgData name="Vladislav Yotkov" userId="8cbd7549-966c-4431-b561-10f64b96acac" providerId="ADAL" clId="{4B0911BD-7F94-1947-8999-60569CCA4A2C}" dt="2022-05-08T19:35:45.942" v="3309" actId="478"/>
          <ac:spMkLst>
            <pc:docMk/>
            <pc:sldMk cId="2760359339" sldId="266"/>
            <ac:spMk id="7" creationId="{BC5ECC31-E3BD-04B4-F9FC-8B6D004CB452}"/>
          </ac:spMkLst>
        </pc:spChg>
        <pc:spChg chg="add del mod ord">
          <ac:chgData name="Vladislav Yotkov" userId="8cbd7549-966c-4431-b561-10f64b96acac" providerId="ADAL" clId="{4B0911BD-7F94-1947-8999-60569CCA4A2C}" dt="2022-05-08T19:35:54.419" v="3315" actId="478"/>
          <ac:spMkLst>
            <pc:docMk/>
            <pc:sldMk cId="2760359339" sldId="266"/>
            <ac:spMk id="8" creationId="{62D7D4BF-03B5-2B98-F44C-6E7C1DF42AFD}"/>
          </ac:spMkLst>
        </pc:spChg>
        <pc:spChg chg="add del mod ord">
          <ac:chgData name="Vladislav Yotkov" userId="8cbd7549-966c-4431-b561-10f64b96acac" providerId="ADAL" clId="{4B0911BD-7F94-1947-8999-60569CCA4A2C}" dt="2022-05-08T19:35:52.949" v="3313" actId="478"/>
          <ac:spMkLst>
            <pc:docMk/>
            <pc:sldMk cId="2760359339" sldId="266"/>
            <ac:spMk id="9" creationId="{485E4A1B-D01A-F361-6058-4342BB49749D}"/>
          </ac:spMkLst>
        </pc:spChg>
        <pc:spChg chg="add del mod">
          <ac:chgData name="Vladislav Yotkov" userId="8cbd7549-966c-4431-b561-10f64b96acac" providerId="ADAL" clId="{4B0911BD-7F94-1947-8999-60569CCA4A2C}" dt="2022-05-08T18:47:48.194" v="3210" actId="478"/>
          <ac:spMkLst>
            <pc:docMk/>
            <pc:sldMk cId="2760359339" sldId="266"/>
            <ac:spMk id="10" creationId="{D478A879-BF5F-1530-CE23-FC865A8129AC}"/>
          </ac:spMkLst>
        </pc:spChg>
        <pc:spChg chg="add del mod">
          <ac:chgData name="Vladislav Yotkov" userId="8cbd7549-966c-4431-b561-10f64b96acac" providerId="ADAL" clId="{4B0911BD-7F94-1947-8999-60569CCA4A2C}" dt="2022-05-08T19:35:52.079" v="3312" actId="478"/>
          <ac:spMkLst>
            <pc:docMk/>
            <pc:sldMk cId="2760359339" sldId="266"/>
            <ac:spMk id="13" creationId="{BA0EF318-6D8B-0E68-5577-8E4D6753CFC1}"/>
          </ac:spMkLst>
        </pc:spChg>
        <pc:spChg chg="add del mod">
          <ac:chgData name="Vladislav Yotkov" userId="8cbd7549-966c-4431-b561-10f64b96acac" providerId="ADAL" clId="{4B0911BD-7F94-1947-8999-60569CCA4A2C}" dt="2022-05-08T19:35:59.420" v="3317" actId="478"/>
          <ac:spMkLst>
            <pc:docMk/>
            <pc:sldMk cId="2760359339" sldId="266"/>
            <ac:spMk id="15" creationId="{BCC3EB65-7C22-2D1E-679D-CC8106E1ADC4}"/>
          </ac:spMkLst>
        </pc:spChg>
        <pc:spChg chg="add mod ord">
          <ac:chgData name="Vladislav Yotkov" userId="8cbd7549-966c-4431-b561-10f64b96acac" providerId="ADAL" clId="{4B0911BD-7F94-1947-8999-60569CCA4A2C}" dt="2022-05-09T04:13:50.599" v="3757" actId="1076"/>
          <ac:spMkLst>
            <pc:docMk/>
            <pc:sldMk cId="2760359339" sldId="266"/>
            <ac:spMk id="16" creationId="{21F3270E-2254-8AD9-F4FE-398940AAEC1D}"/>
          </ac:spMkLst>
        </pc:spChg>
        <pc:spChg chg="add del mod ord">
          <ac:chgData name="Vladislav Yotkov" userId="8cbd7549-966c-4431-b561-10f64b96acac" providerId="ADAL" clId="{4B0911BD-7F94-1947-8999-60569CCA4A2C}" dt="2022-05-09T04:09:47.885" v="3723" actId="478"/>
          <ac:spMkLst>
            <pc:docMk/>
            <pc:sldMk cId="2760359339" sldId="266"/>
            <ac:spMk id="17" creationId="{3DEB9D32-0845-D373-2DA6-2B238F4FD470}"/>
          </ac:spMkLst>
        </pc:spChg>
        <pc:spChg chg="add del">
          <ac:chgData name="Vladislav Yotkov" userId="8cbd7549-966c-4431-b561-10f64b96acac" providerId="ADAL" clId="{4B0911BD-7F94-1947-8999-60569CCA4A2C}" dt="2022-05-08T19:52:04.091" v="3338"/>
          <ac:spMkLst>
            <pc:docMk/>
            <pc:sldMk cId="2760359339" sldId="266"/>
            <ac:spMk id="18" creationId="{2E8685C5-6BCA-917B-14BA-88EEBABEDE88}"/>
          </ac:spMkLst>
        </pc:spChg>
        <pc:spChg chg="add mod">
          <ac:chgData name="Vladislav Yotkov" userId="8cbd7549-966c-4431-b561-10f64b96acac" providerId="ADAL" clId="{4B0911BD-7F94-1947-8999-60569CCA4A2C}" dt="2022-05-09T04:16:03.289" v="3790" actId="1076"/>
          <ac:spMkLst>
            <pc:docMk/>
            <pc:sldMk cId="2760359339" sldId="266"/>
            <ac:spMk id="24" creationId="{B8F6CE7C-E006-0804-6BD8-12E27FC0594A}"/>
          </ac:spMkLst>
        </pc:spChg>
        <pc:picChg chg="add del">
          <ac:chgData name="Vladislav Yotkov" userId="8cbd7549-966c-4431-b561-10f64b96acac" providerId="ADAL" clId="{4B0911BD-7F94-1947-8999-60569CCA4A2C}" dt="2022-05-08T18:48:17.163" v="3212"/>
          <ac:picMkLst>
            <pc:docMk/>
            <pc:sldMk cId="2760359339" sldId="266"/>
            <ac:picMk id="11" creationId="{030178E4-52E8-CEAA-E54B-7C2138049A3A}"/>
          </ac:picMkLst>
        </pc:picChg>
        <pc:picChg chg="add del mod">
          <ac:chgData name="Vladislav Yotkov" userId="8cbd7549-966c-4431-b561-10f64b96acac" providerId="ADAL" clId="{4B0911BD-7F94-1947-8999-60569CCA4A2C}" dt="2022-05-09T03:59:23.202" v="3602" actId="478"/>
          <ac:picMkLst>
            <pc:docMk/>
            <pc:sldMk cId="2760359339" sldId="266"/>
            <ac:picMk id="19" creationId="{B774DC72-49F1-F764-71B7-BCFF7B95A66F}"/>
          </ac:picMkLst>
        </pc:picChg>
        <pc:picChg chg="add del mod">
          <ac:chgData name="Vladislav Yotkov" userId="8cbd7549-966c-4431-b561-10f64b96acac" providerId="ADAL" clId="{4B0911BD-7F94-1947-8999-60569CCA4A2C}" dt="2022-05-09T04:04:02.164" v="3630" actId="478"/>
          <ac:picMkLst>
            <pc:docMk/>
            <pc:sldMk cId="2760359339" sldId="266"/>
            <ac:picMk id="20" creationId="{A3486E23-BE07-C9A6-B84D-BBF6B4F06567}"/>
          </ac:picMkLst>
        </pc:picChg>
        <pc:picChg chg="add mod modCrop">
          <ac:chgData name="Vladislav Yotkov" userId="8cbd7549-966c-4431-b561-10f64b96acac" providerId="ADAL" clId="{4B0911BD-7F94-1947-8999-60569CCA4A2C}" dt="2022-05-09T04:13:54.379" v="3758" actId="1076"/>
          <ac:picMkLst>
            <pc:docMk/>
            <pc:sldMk cId="2760359339" sldId="266"/>
            <ac:picMk id="21" creationId="{DEE49A3E-84F7-8203-E30D-0B34024B3B1C}"/>
          </ac:picMkLst>
        </pc:picChg>
        <pc:picChg chg="add mod">
          <ac:chgData name="Vladislav Yotkov" userId="8cbd7549-966c-4431-b561-10f64b96acac" providerId="ADAL" clId="{4B0911BD-7F94-1947-8999-60569CCA4A2C}" dt="2022-05-09T04:13:58.077" v="3759" actId="1076"/>
          <ac:picMkLst>
            <pc:docMk/>
            <pc:sldMk cId="2760359339" sldId="266"/>
            <ac:picMk id="22" creationId="{1367A767-461E-7EF7-86FA-9666BC750D54}"/>
          </ac:picMkLst>
        </pc:picChg>
        <pc:picChg chg="add mod">
          <ac:chgData name="Vladislav Yotkov" userId="8cbd7549-966c-4431-b561-10f64b96acac" providerId="ADAL" clId="{4B0911BD-7F94-1947-8999-60569CCA4A2C}" dt="2022-05-09T04:14:34.433" v="3761" actId="1076"/>
          <ac:picMkLst>
            <pc:docMk/>
            <pc:sldMk cId="2760359339" sldId="266"/>
            <ac:picMk id="23" creationId="{15A7143A-C3B0-A9D3-811F-75DDFED79FF5}"/>
          </ac:picMkLst>
        </pc:picChg>
        <pc:picChg chg="add del mod">
          <ac:chgData name="Vladislav Yotkov" userId="8cbd7549-966c-4431-b561-10f64b96acac" providerId="ADAL" clId="{4B0911BD-7F94-1947-8999-60569CCA4A2C}" dt="2022-05-08T18:47:48.194" v="3210" actId="478"/>
          <ac:picMkLst>
            <pc:docMk/>
            <pc:sldMk cId="2760359339" sldId="266"/>
            <ac:picMk id="2049" creationId="{A89CBAFA-5448-D10E-3E33-D52C7B262A24}"/>
          </ac:picMkLst>
        </pc:picChg>
      </pc:sldChg>
      <pc:sldChg chg="new del">
        <pc:chgData name="Vladislav Yotkov" userId="8cbd7549-966c-4431-b561-10f64b96acac" providerId="ADAL" clId="{4B0911BD-7F94-1947-8999-60569CCA4A2C}" dt="2022-05-08T19:35:28.312" v="3285" actId="2696"/>
        <pc:sldMkLst>
          <pc:docMk/>
          <pc:sldMk cId="1488379340" sldId="267"/>
        </pc:sldMkLst>
      </pc:sldChg>
      <pc:sldChg chg="addSp delSp modSp add mod modAnim modNotesTx">
        <pc:chgData name="Vladislav Yotkov" userId="8cbd7549-966c-4431-b561-10f64b96acac" providerId="ADAL" clId="{4B0911BD-7F94-1947-8999-60569CCA4A2C}" dt="2022-05-09T21:57:56.712" v="5733" actId="1076"/>
        <pc:sldMkLst>
          <pc:docMk/>
          <pc:sldMk cId="1521779647" sldId="268"/>
        </pc:sldMkLst>
        <pc:spChg chg="mod">
          <ac:chgData name="Vladislav Yotkov" userId="8cbd7549-966c-4431-b561-10f64b96acac" providerId="ADAL" clId="{4B0911BD-7F94-1947-8999-60569CCA4A2C}" dt="2022-05-09T21:56:56.808" v="5679" actId="14100"/>
          <ac:spMkLst>
            <pc:docMk/>
            <pc:sldMk cId="1521779647" sldId="268"/>
            <ac:spMk id="2" creationId="{C6B4007F-8B34-00D4-48CF-A8A37C08E285}"/>
          </ac:spMkLst>
        </pc:spChg>
        <pc:spChg chg="add del mod">
          <ac:chgData name="Vladislav Yotkov" userId="8cbd7549-966c-4431-b561-10f64b96acac" providerId="ADAL" clId="{4B0911BD-7F94-1947-8999-60569CCA4A2C}" dt="2022-05-09T21:57:13.733" v="5700"/>
          <ac:spMkLst>
            <pc:docMk/>
            <pc:sldMk cId="1521779647" sldId="268"/>
            <ac:spMk id="3" creationId="{2A9F0CD1-2A3F-BE52-663E-EB96BDB4E99E}"/>
          </ac:spMkLst>
        </pc:spChg>
        <pc:spChg chg="add del mod">
          <ac:chgData name="Vladislav Yotkov" userId="8cbd7549-966c-4431-b561-10f64b96acac" providerId="ADAL" clId="{4B0911BD-7F94-1947-8999-60569CCA4A2C}" dt="2022-05-09T04:39:11.788" v="4377" actId="478"/>
          <ac:spMkLst>
            <pc:docMk/>
            <pc:sldMk cId="1521779647" sldId="268"/>
            <ac:spMk id="3" creationId="{638B705C-97DE-65BC-8B60-B7E92E82290C}"/>
          </ac:spMkLst>
        </pc:spChg>
        <pc:spChg chg="add mod">
          <ac:chgData name="Vladislav Yotkov" userId="8cbd7549-966c-4431-b561-10f64b96acac" providerId="ADAL" clId="{4B0911BD-7F94-1947-8999-60569CCA4A2C}" dt="2022-05-09T21:57:56.712" v="5733" actId="1076"/>
          <ac:spMkLst>
            <pc:docMk/>
            <pc:sldMk cId="1521779647" sldId="268"/>
            <ac:spMk id="4" creationId="{1DAAB360-77E1-F1DB-6153-625863786AE2}"/>
          </ac:spMkLst>
        </pc:spChg>
        <pc:spChg chg="mod">
          <ac:chgData name="Vladislav Yotkov" userId="8cbd7549-966c-4431-b561-10f64b96acac" providerId="ADAL" clId="{4B0911BD-7F94-1947-8999-60569CCA4A2C}" dt="2022-05-09T21:57:51.109" v="5732" actId="1035"/>
          <ac:spMkLst>
            <pc:docMk/>
            <pc:sldMk cId="1521779647" sldId="268"/>
            <ac:spMk id="5" creationId="{CD803A24-C7FD-D182-0735-068A7F1B6DFD}"/>
          </ac:spMkLst>
        </pc:spChg>
        <pc:spChg chg="mod">
          <ac:chgData name="Vladislav Yotkov" userId="8cbd7549-966c-4431-b561-10f64b96acac" providerId="ADAL" clId="{4B0911BD-7F94-1947-8999-60569CCA4A2C}" dt="2022-05-09T21:57:24.081" v="5713" actId="1035"/>
          <ac:spMkLst>
            <pc:docMk/>
            <pc:sldMk cId="1521779647" sldId="268"/>
            <ac:spMk id="6" creationId="{3CC94641-A868-87ED-F0A2-135B28F13796}"/>
          </ac:spMkLst>
        </pc:spChg>
        <pc:spChg chg="mod">
          <ac:chgData name="Vladislav Yotkov" userId="8cbd7549-966c-4431-b561-10f64b96acac" providerId="ADAL" clId="{4B0911BD-7F94-1947-8999-60569CCA4A2C}" dt="2022-05-09T21:57:51.109" v="5732" actId="1035"/>
          <ac:spMkLst>
            <pc:docMk/>
            <pc:sldMk cId="1521779647" sldId="268"/>
            <ac:spMk id="7" creationId="{BC5ECC31-E3BD-04B4-F9FC-8B6D004CB452}"/>
          </ac:spMkLst>
        </pc:spChg>
        <pc:spChg chg="mod">
          <ac:chgData name="Vladislav Yotkov" userId="8cbd7549-966c-4431-b561-10f64b96acac" providerId="ADAL" clId="{4B0911BD-7F94-1947-8999-60569CCA4A2C}" dt="2022-05-09T21:57:24.081" v="5713" actId="1035"/>
          <ac:spMkLst>
            <pc:docMk/>
            <pc:sldMk cId="1521779647" sldId="268"/>
            <ac:spMk id="8" creationId="{62D7D4BF-03B5-2B98-F44C-6E7C1DF42AFD}"/>
          </ac:spMkLst>
        </pc:spChg>
        <pc:spChg chg="mod">
          <ac:chgData name="Vladislav Yotkov" userId="8cbd7549-966c-4431-b561-10f64b96acac" providerId="ADAL" clId="{4B0911BD-7F94-1947-8999-60569CCA4A2C}" dt="2022-05-09T21:57:51.109" v="5732" actId="1035"/>
          <ac:spMkLst>
            <pc:docMk/>
            <pc:sldMk cId="1521779647" sldId="268"/>
            <ac:spMk id="9" creationId="{485E4A1B-D01A-F361-6058-4342BB49749D}"/>
          </ac:spMkLst>
        </pc:spChg>
        <pc:spChg chg="add del mod">
          <ac:chgData name="Vladislav Yotkov" userId="8cbd7549-966c-4431-b561-10f64b96acac" providerId="ADAL" clId="{4B0911BD-7F94-1947-8999-60569CCA4A2C}" dt="2022-05-09T04:37:01.975" v="4333" actId="478"/>
          <ac:spMkLst>
            <pc:docMk/>
            <pc:sldMk cId="1521779647" sldId="268"/>
            <ac:spMk id="10" creationId="{993DCB69-311E-65E3-EAE0-CA0F00D0EC45}"/>
          </ac:spMkLst>
        </pc:spChg>
        <pc:spChg chg="add mod">
          <ac:chgData name="Vladislav Yotkov" userId="8cbd7549-966c-4431-b561-10f64b96acac" providerId="ADAL" clId="{4B0911BD-7F94-1947-8999-60569CCA4A2C}" dt="2022-05-09T21:57:51.109" v="5732" actId="1035"/>
          <ac:spMkLst>
            <pc:docMk/>
            <pc:sldMk cId="1521779647" sldId="268"/>
            <ac:spMk id="11" creationId="{ACAEBDF7-A53B-1A55-B41B-943AF7C682CD}"/>
          </ac:spMkLst>
        </pc:spChg>
        <pc:spChg chg="add mod">
          <ac:chgData name="Vladislav Yotkov" userId="8cbd7549-966c-4431-b561-10f64b96acac" providerId="ADAL" clId="{4B0911BD-7F94-1947-8999-60569CCA4A2C}" dt="2022-05-09T21:57:51.109" v="5732" actId="1035"/>
          <ac:spMkLst>
            <pc:docMk/>
            <pc:sldMk cId="1521779647" sldId="268"/>
            <ac:spMk id="12" creationId="{CEF57847-3856-70C8-9984-E6500411E18B}"/>
          </ac:spMkLst>
        </pc:spChg>
      </pc:sldChg>
      <pc:sldChg chg="add ord modNotesTx">
        <pc:chgData name="Vladislav Yotkov" userId="8cbd7549-966c-4431-b561-10f64b96acac" providerId="ADAL" clId="{4B0911BD-7F94-1947-8999-60569CCA4A2C}" dt="2022-05-09T04:34:34.371" v="4330" actId="20577"/>
        <pc:sldMkLst>
          <pc:docMk/>
          <pc:sldMk cId="2278206644" sldId="269"/>
        </pc:sldMkLst>
      </pc:sldChg>
      <pc:sldChg chg="addSp delSp modSp new mod modClrScheme modAnim chgLayout modNotesTx">
        <pc:chgData name="Vladislav Yotkov" userId="8cbd7549-966c-4431-b561-10f64b96acac" providerId="ADAL" clId="{4B0911BD-7F94-1947-8999-60569CCA4A2C}" dt="2022-05-11T06:22:02.040" v="8046" actId="20577"/>
        <pc:sldMkLst>
          <pc:docMk/>
          <pc:sldMk cId="4182069701" sldId="270"/>
        </pc:sldMkLst>
        <pc:spChg chg="del mod ord">
          <ac:chgData name="Vladislav Yotkov" userId="8cbd7549-966c-4431-b561-10f64b96acac" providerId="ADAL" clId="{4B0911BD-7F94-1947-8999-60569CCA4A2C}" dt="2022-05-09T04:20:16.153" v="3898" actId="700"/>
          <ac:spMkLst>
            <pc:docMk/>
            <pc:sldMk cId="4182069701" sldId="270"/>
            <ac:spMk id="2" creationId="{2144CC80-1D3E-6859-F059-1C3272E61E2C}"/>
          </ac:spMkLst>
        </pc:spChg>
        <pc:spChg chg="del mod ord">
          <ac:chgData name="Vladislav Yotkov" userId="8cbd7549-966c-4431-b561-10f64b96acac" providerId="ADAL" clId="{4B0911BD-7F94-1947-8999-60569CCA4A2C}" dt="2022-05-09T04:20:16.153" v="3898" actId="700"/>
          <ac:spMkLst>
            <pc:docMk/>
            <pc:sldMk cId="4182069701" sldId="270"/>
            <ac:spMk id="3" creationId="{83F73D71-3772-ECF5-8FA6-F43ECF3DF6CA}"/>
          </ac:spMkLst>
        </pc:spChg>
        <pc:spChg chg="del mod ord">
          <ac:chgData name="Vladislav Yotkov" userId="8cbd7549-966c-4431-b561-10f64b96acac" providerId="ADAL" clId="{4B0911BD-7F94-1947-8999-60569CCA4A2C}" dt="2022-05-09T04:20:16.153" v="3898" actId="700"/>
          <ac:spMkLst>
            <pc:docMk/>
            <pc:sldMk cId="4182069701" sldId="270"/>
            <ac:spMk id="4" creationId="{B55F762D-16D2-70BE-DE31-E31A5F7AA85D}"/>
          </ac:spMkLst>
        </pc:spChg>
        <pc:spChg chg="mod ord">
          <ac:chgData name="Vladislav Yotkov" userId="8cbd7549-966c-4431-b561-10f64b96acac" providerId="ADAL" clId="{4B0911BD-7F94-1947-8999-60569CCA4A2C}" dt="2022-05-09T04:23:50.875" v="3989" actId="1038"/>
          <ac:spMkLst>
            <pc:docMk/>
            <pc:sldMk cId="4182069701" sldId="270"/>
            <ac:spMk id="5" creationId="{ADC90BF7-5B6A-7D58-C8A4-675D34602D19}"/>
          </ac:spMkLst>
        </pc:spChg>
        <pc:spChg chg="add mod ord">
          <ac:chgData name="Vladislav Yotkov" userId="8cbd7549-966c-4431-b561-10f64b96acac" providerId="ADAL" clId="{4B0911BD-7F94-1947-8999-60569CCA4A2C}" dt="2022-05-09T04:20:35.497" v="3933" actId="14100"/>
          <ac:spMkLst>
            <pc:docMk/>
            <pc:sldMk cId="4182069701" sldId="270"/>
            <ac:spMk id="6" creationId="{195D73F1-E202-0199-3F61-ED193663EF3F}"/>
          </ac:spMkLst>
        </pc:spChg>
        <pc:spChg chg="add mod ord">
          <ac:chgData name="Vladislav Yotkov" userId="8cbd7549-966c-4431-b561-10f64b96acac" providerId="ADAL" clId="{4B0911BD-7F94-1947-8999-60569CCA4A2C}" dt="2022-05-09T04:24:09.435" v="3999" actId="14100"/>
          <ac:spMkLst>
            <pc:docMk/>
            <pc:sldMk cId="4182069701" sldId="270"/>
            <ac:spMk id="7" creationId="{EA6F1563-C73E-D5BA-9704-3F88A6609CDB}"/>
          </ac:spMkLst>
        </pc:spChg>
        <pc:spChg chg="add del mod ord">
          <ac:chgData name="Vladislav Yotkov" userId="8cbd7549-966c-4431-b561-10f64b96acac" providerId="ADAL" clId="{4B0911BD-7F94-1947-8999-60569CCA4A2C}" dt="2022-05-09T04:21:03.314" v="3949" actId="478"/>
          <ac:spMkLst>
            <pc:docMk/>
            <pc:sldMk cId="4182069701" sldId="270"/>
            <ac:spMk id="8" creationId="{E96D1555-C505-60BC-4DC8-1B873FC0A4AA}"/>
          </ac:spMkLst>
        </pc:spChg>
        <pc:spChg chg="add mod ord">
          <ac:chgData name="Vladislav Yotkov" userId="8cbd7549-966c-4431-b561-10f64b96acac" providerId="ADAL" clId="{4B0911BD-7F94-1947-8999-60569CCA4A2C}" dt="2022-05-11T06:22:02.040" v="8046" actId="20577"/>
          <ac:spMkLst>
            <pc:docMk/>
            <pc:sldMk cId="4182069701" sldId="270"/>
            <ac:spMk id="9" creationId="{D741A940-B090-75A1-B78E-C1EB3002B712}"/>
          </ac:spMkLst>
        </pc:spChg>
        <pc:spChg chg="add del mod ord">
          <ac:chgData name="Vladislav Yotkov" userId="8cbd7549-966c-4431-b561-10f64b96acac" providerId="ADAL" clId="{4B0911BD-7F94-1947-8999-60569CCA4A2C}" dt="2022-05-09T04:21:05.520" v="3950" actId="478"/>
          <ac:spMkLst>
            <pc:docMk/>
            <pc:sldMk cId="4182069701" sldId="270"/>
            <ac:spMk id="10" creationId="{07D2D592-F59A-AD31-F0CB-20584C22ADFE}"/>
          </ac:spMkLst>
        </pc:spChg>
        <pc:picChg chg="add mod">
          <ac:chgData name="Vladislav Yotkov" userId="8cbd7549-966c-4431-b561-10f64b96acac" providerId="ADAL" clId="{4B0911BD-7F94-1947-8999-60569CCA4A2C}" dt="2022-05-09T04:23:55.391" v="3995" actId="1038"/>
          <ac:picMkLst>
            <pc:docMk/>
            <pc:sldMk cId="4182069701" sldId="270"/>
            <ac:picMk id="11" creationId="{20911BF3-5744-521E-466E-3732BEEFAE8A}"/>
          </ac:picMkLst>
        </pc:picChg>
        <pc:picChg chg="add mod">
          <ac:chgData name="Vladislav Yotkov" userId="8cbd7549-966c-4431-b561-10f64b96acac" providerId="ADAL" clId="{4B0911BD-7F94-1947-8999-60569CCA4A2C}" dt="2022-05-09T04:23:55.391" v="3995" actId="1038"/>
          <ac:picMkLst>
            <pc:docMk/>
            <pc:sldMk cId="4182069701" sldId="270"/>
            <ac:picMk id="12" creationId="{FAFE74A5-189E-C3D3-4867-1B3B2E022080}"/>
          </ac:picMkLst>
        </pc:picChg>
      </pc:sldChg>
      <pc:sldChg chg="addSp delSp modSp add mod modAnim modNotesTx">
        <pc:chgData name="Vladislav Yotkov" userId="8cbd7549-966c-4431-b561-10f64b96acac" providerId="ADAL" clId="{4B0911BD-7F94-1947-8999-60569CCA4A2C}" dt="2022-05-09T06:08:31.974" v="4978" actId="1076"/>
        <pc:sldMkLst>
          <pc:docMk/>
          <pc:sldMk cId="309121143" sldId="271"/>
        </pc:sldMkLst>
        <pc:spChg chg="add del mod">
          <ac:chgData name="Vladislav Yotkov" userId="8cbd7549-966c-4431-b561-10f64b96acac" providerId="ADAL" clId="{4B0911BD-7F94-1947-8999-60569CCA4A2C}" dt="2022-05-09T05:59:43.977" v="4639" actId="478"/>
          <ac:spMkLst>
            <pc:docMk/>
            <pc:sldMk cId="309121143" sldId="271"/>
            <ac:spMk id="2" creationId="{47385CFD-9270-EE45-B812-FC16750F75B8}"/>
          </ac:spMkLst>
        </pc:spChg>
        <pc:spChg chg="mod">
          <ac:chgData name="Vladislav Yotkov" userId="8cbd7549-966c-4431-b561-10f64b96acac" providerId="ADAL" clId="{4B0911BD-7F94-1947-8999-60569CCA4A2C}" dt="2022-05-09T05:59:00.240" v="4632" actId="20577"/>
          <ac:spMkLst>
            <pc:docMk/>
            <pc:sldMk cId="309121143" sldId="271"/>
            <ac:spMk id="6" creationId="{195D73F1-E202-0199-3F61-ED193663EF3F}"/>
          </ac:spMkLst>
        </pc:spChg>
        <pc:spChg chg="del mod">
          <ac:chgData name="Vladislav Yotkov" userId="8cbd7549-966c-4431-b561-10f64b96acac" providerId="ADAL" clId="{4B0911BD-7F94-1947-8999-60569CCA4A2C}" dt="2022-05-09T06:00:12.554" v="4644" actId="478"/>
          <ac:spMkLst>
            <pc:docMk/>
            <pc:sldMk cId="309121143" sldId="271"/>
            <ac:spMk id="7" creationId="{EA6F1563-C73E-D5BA-9704-3F88A6609CDB}"/>
          </ac:spMkLst>
        </pc:spChg>
        <pc:spChg chg="del mod">
          <ac:chgData name="Vladislav Yotkov" userId="8cbd7549-966c-4431-b561-10f64b96acac" providerId="ADAL" clId="{4B0911BD-7F94-1947-8999-60569CCA4A2C}" dt="2022-05-09T06:00:13.735" v="4645" actId="478"/>
          <ac:spMkLst>
            <pc:docMk/>
            <pc:sldMk cId="309121143" sldId="271"/>
            <ac:spMk id="9" creationId="{D741A940-B090-75A1-B78E-C1EB3002B712}"/>
          </ac:spMkLst>
        </pc:spChg>
        <pc:spChg chg="add mod">
          <ac:chgData name="Vladislav Yotkov" userId="8cbd7549-966c-4431-b561-10f64b96acac" providerId="ADAL" clId="{4B0911BD-7F94-1947-8999-60569CCA4A2C}" dt="2022-05-09T06:08:31.974" v="4978" actId="1076"/>
          <ac:spMkLst>
            <pc:docMk/>
            <pc:sldMk cId="309121143" sldId="271"/>
            <ac:spMk id="13" creationId="{79031FEC-3EEE-87E8-B2FA-BF96D3F0748B}"/>
          </ac:spMkLst>
        </pc:spChg>
        <pc:picChg chg="add mod modCrop">
          <ac:chgData name="Vladislav Yotkov" userId="8cbd7549-966c-4431-b561-10f64b96acac" providerId="ADAL" clId="{4B0911BD-7F94-1947-8999-60569CCA4A2C}" dt="2022-05-09T06:00:21.206" v="4647" actId="1076"/>
          <ac:picMkLst>
            <pc:docMk/>
            <pc:sldMk cId="309121143" sldId="271"/>
            <ac:picMk id="4" creationId="{FF80CFCA-0109-1ECD-5A79-F7FF709CB25B}"/>
          </ac:picMkLst>
        </pc:picChg>
        <pc:picChg chg="add mod modCrop">
          <ac:chgData name="Vladislav Yotkov" userId="8cbd7549-966c-4431-b561-10f64b96acac" providerId="ADAL" clId="{4B0911BD-7F94-1947-8999-60569CCA4A2C}" dt="2022-05-09T06:00:48.356" v="4653" actId="1076"/>
          <ac:picMkLst>
            <pc:docMk/>
            <pc:sldMk cId="309121143" sldId="271"/>
            <ac:picMk id="10" creationId="{C8F9B42D-D224-C5FE-7332-BC6F709087A8}"/>
          </ac:picMkLst>
        </pc:picChg>
        <pc:picChg chg="del">
          <ac:chgData name="Vladislav Yotkov" userId="8cbd7549-966c-4431-b561-10f64b96acac" providerId="ADAL" clId="{4B0911BD-7F94-1947-8999-60569CCA4A2C}" dt="2022-05-09T05:59:05.386" v="4634" actId="478"/>
          <ac:picMkLst>
            <pc:docMk/>
            <pc:sldMk cId="309121143" sldId="271"/>
            <ac:picMk id="11" creationId="{20911BF3-5744-521E-466E-3732BEEFAE8A}"/>
          </ac:picMkLst>
        </pc:picChg>
        <pc:picChg chg="del">
          <ac:chgData name="Vladislav Yotkov" userId="8cbd7549-966c-4431-b561-10f64b96acac" providerId="ADAL" clId="{4B0911BD-7F94-1947-8999-60569CCA4A2C}" dt="2022-05-09T05:59:03.846" v="4633" actId="478"/>
          <ac:picMkLst>
            <pc:docMk/>
            <pc:sldMk cId="309121143" sldId="271"/>
            <ac:picMk id="12" creationId="{FAFE74A5-189E-C3D3-4867-1B3B2E022080}"/>
          </ac:picMkLst>
        </pc:picChg>
        <pc:picChg chg="add del mod">
          <ac:chgData name="Vladislav Yotkov" userId="8cbd7549-966c-4431-b561-10f64b96acac" providerId="ADAL" clId="{4B0911BD-7F94-1947-8999-60569CCA4A2C}" dt="2022-05-09T05:59:43.977" v="4639" actId="478"/>
          <ac:picMkLst>
            <pc:docMk/>
            <pc:sldMk cId="309121143" sldId="271"/>
            <ac:picMk id="5121" creationId="{E7BF591B-FEDB-06D9-0E89-41B42154F203}"/>
          </ac:picMkLst>
        </pc:picChg>
      </pc:sldChg>
      <pc:sldChg chg="modSp new del mod">
        <pc:chgData name="Vladislav Yotkov" userId="8cbd7549-966c-4431-b561-10f64b96acac" providerId="ADAL" clId="{4B0911BD-7F94-1947-8999-60569CCA4A2C}" dt="2022-05-09T04:28:59.947" v="4257" actId="2696"/>
        <pc:sldMkLst>
          <pc:docMk/>
          <pc:sldMk cId="3579045903" sldId="271"/>
        </pc:sldMkLst>
        <pc:spChg chg="mod">
          <ac:chgData name="Vladislav Yotkov" userId="8cbd7549-966c-4431-b561-10f64b96acac" providerId="ADAL" clId="{4B0911BD-7F94-1947-8999-60569CCA4A2C}" dt="2022-05-09T04:28:54.022" v="4255" actId="20577"/>
          <ac:spMkLst>
            <pc:docMk/>
            <pc:sldMk cId="3579045903" sldId="271"/>
            <ac:spMk id="2" creationId="{44169AB4-9ED2-C728-5575-29CA5DB8EE9E}"/>
          </ac:spMkLst>
        </pc:spChg>
      </pc:sldChg>
      <pc:sldChg chg="delSp modSp add del mod">
        <pc:chgData name="Vladislav Yotkov" userId="8cbd7549-966c-4431-b561-10f64b96acac" providerId="ADAL" clId="{4B0911BD-7F94-1947-8999-60569CCA4A2C}" dt="2022-05-09T04:31:43.542" v="4286" actId="2696"/>
        <pc:sldMkLst>
          <pc:docMk/>
          <pc:sldMk cId="2545759666" sldId="272"/>
        </pc:sldMkLst>
        <pc:spChg chg="mod">
          <ac:chgData name="Vladislav Yotkov" userId="8cbd7549-966c-4431-b561-10f64b96acac" providerId="ADAL" clId="{4B0911BD-7F94-1947-8999-60569CCA4A2C}" dt="2022-05-09T04:29:09.335" v="4283" actId="20577"/>
          <ac:spMkLst>
            <pc:docMk/>
            <pc:sldMk cId="2545759666" sldId="272"/>
            <ac:spMk id="6" creationId="{195D73F1-E202-0199-3F61-ED193663EF3F}"/>
          </ac:spMkLst>
        </pc:spChg>
        <pc:picChg chg="del">
          <ac:chgData name="Vladislav Yotkov" userId="8cbd7549-966c-4431-b561-10f64b96acac" providerId="ADAL" clId="{4B0911BD-7F94-1947-8999-60569CCA4A2C}" dt="2022-05-09T04:29:12.816" v="4285" actId="478"/>
          <ac:picMkLst>
            <pc:docMk/>
            <pc:sldMk cId="2545759666" sldId="272"/>
            <ac:picMk id="11" creationId="{20911BF3-5744-521E-466E-3732BEEFAE8A}"/>
          </ac:picMkLst>
        </pc:picChg>
        <pc:picChg chg="del">
          <ac:chgData name="Vladislav Yotkov" userId="8cbd7549-966c-4431-b561-10f64b96acac" providerId="ADAL" clId="{4B0911BD-7F94-1947-8999-60569CCA4A2C}" dt="2022-05-09T04:29:11.460" v="4284" actId="478"/>
          <ac:picMkLst>
            <pc:docMk/>
            <pc:sldMk cId="2545759666" sldId="272"/>
            <ac:picMk id="12" creationId="{FAFE74A5-189E-C3D3-4867-1B3B2E022080}"/>
          </ac:picMkLst>
        </pc:picChg>
      </pc:sldChg>
      <pc:sldChg chg="addSp delSp modSp new mod modClrScheme modAnim chgLayout">
        <pc:chgData name="Vladislav Yotkov" userId="8cbd7549-966c-4431-b561-10f64b96acac" providerId="ADAL" clId="{4B0911BD-7F94-1947-8999-60569CCA4A2C}" dt="2022-05-10T20:20:43.726" v="6512"/>
        <pc:sldMkLst>
          <pc:docMk/>
          <pc:sldMk cId="3107640681" sldId="272"/>
        </pc:sldMkLst>
        <pc:spChg chg="del mod ord">
          <ac:chgData name="Vladislav Yotkov" userId="8cbd7549-966c-4431-b561-10f64b96acac" providerId="ADAL" clId="{4B0911BD-7F94-1947-8999-60569CCA4A2C}" dt="2022-05-09T06:03:09.953" v="4854" actId="700"/>
          <ac:spMkLst>
            <pc:docMk/>
            <pc:sldMk cId="3107640681" sldId="272"/>
            <ac:spMk id="2" creationId="{24E457B1-85F5-1041-1827-F076C993FFBD}"/>
          </ac:spMkLst>
        </pc:spChg>
        <pc:spChg chg="del mod ord">
          <ac:chgData name="Vladislav Yotkov" userId="8cbd7549-966c-4431-b561-10f64b96acac" providerId="ADAL" clId="{4B0911BD-7F94-1947-8999-60569CCA4A2C}" dt="2022-05-09T06:03:09.953" v="4854" actId="700"/>
          <ac:spMkLst>
            <pc:docMk/>
            <pc:sldMk cId="3107640681" sldId="272"/>
            <ac:spMk id="3" creationId="{D79D71E8-729A-7062-2373-3F53F1A773E8}"/>
          </ac:spMkLst>
        </pc:spChg>
        <pc:spChg chg="del mod ord">
          <ac:chgData name="Vladislav Yotkov" userId="8cbd7549-966c-4431-b561-10f64b96acac" providerId="ADAL" clId="{4B0911BD-7F94-1947-8999-60569CCA4A2C}" dt="2022-05-09T06:03:09.953" v="4854" actId="700"/>
          <ac:spMkLst>
            <pc:docMk/>
            <pc:sldMk cId="3107640681" sldId="272"/>
            <ac:spMk id="4" creationId="{F9E8D728-029E-26E9-9053-96B34D69DB19}"/>
          </ac:spMkLst>
        </pc:spChg>
        <pc:spChg chg="del">
          <ac:chgData name="Vladislav Yotkov" userId="8cbd7549-966c-4431-b561-10f64b96acac" providerId="ADAL" clId="{4B0911BD-7F94-1947-8999-60569CCA4A2C}" dt="2022-05-09T06:03:09.953" v="4854" actId="700"/>
          <ac:spMkLst>
            <pc:docMk/>
            <pc:sldMk cId="3107640681" sldId="272"/>
            <ac:spMk id="5" creationId="{3E059026-CB38-05FF-DBAF-770CD3BA4A8D}"/>
          </ac:spMkLst>
        </pc:spChg>
        <pc:spChg chg="del">
          <ac:chgData name="Vladislav Yotkov" userId="8cbd7549-966c-4431-b561-10f64b96acac" providerId="ADAL" clId="{4B0911BD-7F94-1947-8999-60569CCA4A2C}" dt="2022-05-09T06:03:09.953" v="4854" actId="700"/>
          <ac:spMkLst>
            <pc:docMk/>
            <pc:sldMk cId="3107640681" sldId="272"/>
            <ac:spMk id="6" creationId="{70F4B3F1-4164-C67B-D408-517D4F041A61}"/>
          </ac:spMkLst>
        </pc:spChg>
        <pc:spChg chg="mod ord">
          <ac:chgData name="Vladislav Yotkov" userId="8cbd7549-966c-4431-b561-10f64b96acac" providerId="ADAL" clId="{4B0911BD-7F94-1947-8999-60569CCA4A2C}" dt="2022-05-09T06:03:09.953" v="4854" actId="700"/>
          <ac:spMkLst>
            <pc:docMk/>
            <pc:sldMk cId="3107640681" sldId="272"/>
            <ac:spMk id="7" creationId="{5AADFC96-BB3C-6B54-E723-95086DD45505}"/>
          </ac:spMkLst>
        </pc:spChg>
        <pc:spChg chg="add mod ord">
          <ac:chgData name="Vladislav Yotkov" userId="8cbd7549-966c-4431-b561-10f64b96acac" providerId="ADAL" clId="{4B0911BD-7F94-1947-8999-60569CCA4A2C}" dt="2022-05-10T20:20:43.726" v="6512"/>
          <ac:spMkLst>
            <pc:docMk/>
            <pc:sldMk cId="3107640681" sldId="272"/>
            <ac:spMk id="8" creationId="{D8EC8F06-CCEC-8CF9-C4F1-3A14C8FEE6B4}"/>
          </ac:spMkLst>
        </pc:spChg>
        <pc:spChg chg="add del mod ord">
          <ac:chgData name="Vladislav Yotkov" userId="8cbd7549-966c-4431-b561-10f64b96acac" providerId="ADAL" clId="{4B0911BD-7F94-1947-8999-60569CCA4A2C}" dt="2022-05-09T06:03:56.554" v="4878" actId="478"/>
          <ac:spMkLst>
            <pc:docMk/>
            <pc:sldMk cId="3107640681" sldId="272"/>
            <ac:spMk id="9" creationId="{B1776DD4-5AAB-1B4D-392E-D6FFB29E60F7}"/>
          </ac:spMkLst>
        </pc:spChg>
        <pc:spChg chg="add del mod ord">
          <ac:chgData name="Vladislav Yotkov" userId="8cbd7549-966c-4431-b561-10f64b96acac" providerId="ADAL" clId="{4B0911BD-7F94-1947-8999-60569CCA4A2C}" dt="2022-05-09T06:04:07.450" v="4883" actId="478"/>
          <ac:spMkLst>
            <pc:docMk/>
            <pc:sldMk cId="3107640681" sldId="272"/>
            <ac:spMk id="10" creationId="{05835F93-35C5-1A99-D9A0-1FFEDB09A9AA}"/>
          </ac:spMkLst>
        </pc:spChg>
        <pc:spChg chg="add mod">
          <ac:chgData name="Vladislav Yotkov" userId="8cbd7549-966c-4431-b561-10f64b96acac" providerId="ADAL" clId="{4B0911BD-7F94-1947-8999-60569CCA4A2C}" dt="2022-05-09T06:07:27.752" v="4959" actId="27636"/>
          <ac:spMkLst>
            <pc:docMk/>
            <pc:sldMk cId="3107640681" sldId="272"/>
            <ac:spMk id="14" creationId="{01A54A66-7BA2-4F22-68B8-E378705CBD69}"/>
          </ac:spMkLst>
        </pc:spChg>
        <pc:spChg chg="add mod">
          <ac:chgData name="Vladislav Yotkov" userId="8cbd7549-966c-4431-b561-10f64b96acac" providerId="ADAL" clId="{4B0911BD-7F94-1947-8999-60569CCA4A2C}" dt="2022-05-09T06:07:39.352" v="4969" actId="20577"/>
          <ac:spMkLst>
            <pc:docMk/>
            <pc:sldMk cId="3107640681" sldId="272"/>
            <ac:spMk id="15" creationId="{4A986D7B-BA67-0D93-4B6E-C9B9C2816C1A}"/>
          </ac:spMkLst>
        </pc:spChg>
        <pc:spChg chg="add mod">
          <ac:chgData name="Vladislav Yotkov" userId="8cbd7549-966c-4431-b561-10f64b96acac" providerId="ADAL" clId="{4B0911BD-7F94-1947-8999-60569CCA4A2C}" dt="2022-05-09T06:08:34.926" v="4979"/>
          <ac:spMkLst>
            <pc:docMk/>
            <pc:sldMk cId="3107640681" sldId="272"/>
            <ac:spMk id="16" creationId="{DE72425C-679F-EAEE-7B3C-1EBABC4FF077}"/>
          </ac:spMkLst>
        </pc:spChg>
        <pc:picChg chg="add mod">
          <ac:chgData name="Vladislav Yotkov" userId="8cbd7549-966c-4431-b561-10f64b96acac" providerId="ADAL" clId="{4B0911BD-7F94-1947-8999-60569CCA4A2C}" dt="2022-05-09T06:06:24.521" v="4921" actId="1036"/>
          <ac:picMkLst>
            <pc:docMk/>
            <pc:sldMk cId="3107640681" sldId="272"/>
            <ac:picMk id="11" creationId="{2AB2E37D-0BDD-D052-761B-FFCA76EC202F}"/>
          </ac:picMkLst>
        </pc:picChg>
        <pc:picChg chg="add del mod">
          <ac:chgData name="Vladislav Yotkov" userId="8cbd7549-966c-4431-b561-10f64b96acac" providerId="ADAL" clId="{4B0911BD-7F94-1947-8999-60569CCA4A2C}" dt="2022-05-09T06:05:58.074" v="4897" actId="478"/>
          <ac:picMkLst>
            <pc:docMk/>
            <pc:sldMk cId="3107640681" sldId="272"/>
            <ac:picMk id="12" creationId="{CF56960E-8883-0235-29D9-82276135654D}"/>
          </ac:picMkLst>
        </pc:picChg>
        <pc:picChg chg="add mod">
          <ac:chgData name="Vladislav Yotkov" userId="8cbd7549-966c-4431-b561-10f64b96acac" providerId="ADAL" clId="{4B0911BD-7F94-1947-8999-60569CCA4A2C}" dt="2022-05-09T06:06:24.521" v="4921" actId="1036"/>
          <ac:picMkLst>
            <pc:docMk/>
            <pc:sldMk cId="3107640681" sldId="272"/>
            <ac:picMk id="13" creationId="{076B4F76-A72A-FCEC-9EBF-5A45B3590822}"/>
          </ac:picMkLst>
        </pc:picChg>
      </pc:sldChg>
      <pc:sldChg chg="addSp delSp modSp new mod modNotesTx">
        <pc:chgData name="Vladislav Yotkov" userId="8cbd7549-966c-4431-b561-10f64b96acac" providerId="ADAL" clId="{4B0911BD-7F94-1947-8999-60569CCA4A2C}" dt="2022-05-11T07:49:57.668" v="8083" actId="20577"/>
        <pc:sldMkLst>
          <pc:docMk/>
          <pc:sldMk cId="44776326" sldId="273"/>
        </pc:sldMkLst>
        <pc:spChg chg="mod">
          <ac:chgData name="Vladislav Yotkov" userId="8cbd7549-966c-4431-b561-10f64b96acac" providerId="ADAL" clId="{4B0911BD-7F94-1947-8999-60569CCA4A2C}" dt="2022-05-09T21:13:05.737" v="5464" actId="20577"/>
          <ac:spMkLst>
            <pc:docMk/>
            <pc:sldMk cId="44776326" sldId="273"/>
            <ac:spMk id="2" creationId="{791982E4-ABBA-BF40-628F-30C37A8708EA}"/>
          </ac:spMkLst>
        </pc:spChg>
        <pc:spChg chg="add del mod">
          <ac:chgData name="Vladislav Yotkov" userId="8cbd7549-966c-4431-b561-10f64b96acac" providerId="ADAL" clId="{4B0911BD-7F94-1947-8999-60569CCA4A2C}" dt="2022-05-09T21:10:10.355" v="5462" actId="1076"/>
          <ac:spMkLst>
            <pc:docMk/>
            <pc:sldMk cId="44776326" sldId="273"/>
            <ac:spMk id="3" creationId="{A708B3AC-145E-12D9-21D0-9C380670D322}"/>
          </ac:spMkLst>
        </pc:spChg>
        <pc:spChg chg="add del">
          <ac:chgData name="Vladislav Yotkov" userId="8cbd7549-966c-4431-b561-10f64b96acac" providerId="ADAL" clId="{4B0911BD-7F94-1947-8999-60569CCA4A2C}" dt="2022-05-09T20:50:15.250" v="5241" actId="478"/>
          <ac:spMkLst>
            <pc:docMk/>
            <pc:sldMk cId="44776326" sldId="273"/>
            <ac:spMk id="4" creationId="{08686E63-AFB4-4311-DF6D-F37AF24C11D0}"/>
          </ac:spMkLst>
        </pc:spChg>
        <pc:picChg chg="add del mod">
          <ac:chgData name="Vladislav Yotkov" userId="8cbd7549-966c-4431-b561-10f64b96acac" providerId="ADAL" clId="{4B0911BD-7F94-1947-8999-60569CCA4A2C}" dt="2022-05-09T21:38:41.094" v="5650" actId="478"/>
          <ac:picMkLst>
            <pc:docMk/>
            <pc:sldMk cId="44776326" sldId="273"/>
            <ac:picMk id="4" creationId="{A3547ACD-5417-4677-002A-5A96EBC9B6F9}"/>
          </ac:picMkLst>
        </pc:picChg>
        <pc:picChg chg="add mod modCrop">
          <ac:chgData name="Vladislav Yotkov" userId="8cbd7549-966c-4431-b561-10f64b96acac" providerId="ADAL" clId="{4B0911BD-7F94-1947-8999-60569CCA4A2C}" dt="2022-05-09T21:10:10.355" v="5462" actId="1076"/>
          <ac:picMkLst>
            <pc:docMk/>
            <pc:sldMk cId="44776326" sldId="273"/>
            <ac:picMk id="6" creationId="{F8941899-BEC1-8313-9A63-05A269309BD1}"/>
          </ac:picMkLst>
        </pc:picChg>
        <pc:picChg chg="add mod modCrop">
          <ac:chgData name="Vladislav Yotkov" userId="8cbd7549-966c-4431-b561-10f64b96acac" providerId="ADAL" clId="{4B0911BD-7F94-1947-8999-60569CCA4A2C}" dt="2022-05-09T21:10:10.355" v="5462" actId="1076"/>
          <ac:picMkLst>
            <pc:docMk/>
            <pc:sldMk cId="44776326" sldId="273"/>
            <ac:picMk id="7" creationId="{C63E30C2-C08E-C959-90A7-9ECA81493350}"/>
          </ac:picMkLst>
        </pc:picChg>
        <pc:picChg chg="add del mod">
          <ac:chgData name="Vladislav Yotkov" userId="8cbd7549-966c-4431-b561-10f64b96acac" providerId="ADAL" clId="{4B0911BD-7F94-1947-8999-60569CCA4A2C}" dt="2022-05-09T21:38:55.678" v="5654" actId="478"/>
          <ac:picMkLst>
            <pc:docMk/>
            <pc:sldMk cId="44776326" sldId="273"/>
            <ac:picMk id="8" creationId="{7E75D262-6038-91B3-CA46-971BF67B7547}"/>
          </ac:picMkLst>
        </pc:picChg>
        <pc:picChg chg="add mod">
          <ac:chgData name="Vladislav Yotkov" userId="8cbd7549-966c-4431-b561-10f64b96acac" providerId="ADAL" clId="{4B0911BD-7F94-1947-8999-60569CCA4A2C}" dt="2022-05-09T21:39:38.008" v="5672" actId="1036"/>
          <ac:picMkLst>
            <pc:docMk/>
            <pc:sldMk cId="44776326" sldId="273"/>
            <ac:picMk id="9" creationId="{4B9E03B2-EA9A-9B7E-E4BA-A453A75F19B8}"/>
          </ac:picMkLst>
        </pc:picChg>
      </pc:sldChg>
      <pc:sldChg chg="delSp modSp new mod modNotesTx">
        <pc:chgData name="Vladislav Yotkov" userId="8cbd7549-966c-4431-b561-10f64b96acac" providerId="ADAL" clId="{4B0911BD-7F94-1947-8999-60569CCA4A2C}" dt="2022-05-11T06:29:30.352" v="8052" actId="27636"/>
        <pc:sldMkLst>
          <pc:docMk/>
          <pc:sldMk cId="2703957196" sldId="274"/>
        </pc:sldMkLst>
        <pc:spChg chg="mod">
          <ac:chgData name="Vladislav Yotkov" userId="8cbd7549-966c-4431-b561-10f64b96acac" providerId="ADAL" clId="{4B0911BD-7F94-1947-8999-60569CCA4A2C}" dt="2022-05-09T21:14:28.116" v="5481" actId="20577"/>
          <ac:spMkLst>
            <pc:docMk/>
            <pc:sldMk cId="2703957196" sldId="274"/>
            <ac:spMk id="2" creationId="{A8464639-24AE-9460-373C-3FF54D6B9146}"/>
          </ac:spMkLst>
        </pc:spChg>
        <pc:spChg chg="mod">
          <ac:chgData name="Vladislav Yotkov" userId="8cbd7549-966c-4431-b561-10f64b96acac" providerId="ADAL" clId="{4B0911BD-7F94-1947-8999-60569CCA4A2C}" dt="2022-05-11T06:29:30.352" v="8052" actId="27636"/>
          <ac:spMkLst>
            <pc:docMk/>
            <pc:sldMk cId="2703957196" sldId="274"/>
            <ac:spMk id="3" creationId="{572580B0-6354-B58E-72E3-B6836A16AB89}"/>
          </ac:spMkLst>
        </pc:spChg>
        <pc:spChg chg="del">
          <ac:chgData name="Vladislav Yotkov" userId="8cbd7549-966c-4431-b561-10f64b96acac" providerId="ADAL" clId="{4B0911BD-7F94-1947-8999-60569CCA4A2C}" dt="2022-05-10T20:27:00.941" v="6515" actId="478"/>
          <ac:spMkLst>
            <pc:docMk/>
            <pc:sldMk cId="2703957196" sldId="274"/>
            <ac:spMk id="4" creationId="{EDF8D67E-1531-8BB8-6517-FAD10445B582}"/>
          </ac:spMkLst>
        </pc:spChg>
      </pc:sldChg>
      <pc:sldChg chg="addSp delSp modSp new mod modAnim modNotesTx">
        <pc:chgData name="Vladislav Yotkov" userId="8cbd7549-966c-4431-b561-10f64b96acac" providerId="ADAL" clId="{4B0911BD-7F94-1947-8999-60569CCA4A2C}" dt="2022-05-10T19:52:14.445" v="6371" actId="1076"/>
        <pc:sldMkLst>
          <pc:docMk/>
          <pc:sldMk cId="497277457" sldId="275"/>
        </pc:sldMkLst>
        <pc:spChg chg="mod">
          <ac:chgData name="Vladislav Yotkov" userId="8cbd7549-966c-4431-b561-10f64b96acac" providerId="ADAL" clId="{4B0911BD-7F94-1947-8999-60569CCA4A2C}" dt="2022-05-10T19:48:07.632" v="6286" actId="20577"/>
          <ac:spMkLst>
            <pc:docMk/>
            <pc:sldMk cId="497277457" sldId="275"/>
            <ac:spMk id="2" creationId="{98323D19-C011-F90D-4B49-497F4A3FC31F}"/>
          </ac:spMkLst>
        </pc:spChg>
        <pc:spChg chg="del mod">
          <ac:chgData name="Vladislav Yotkov" userId="8cbd7549-966c-4431-b561-10f64b96acac" providerId="ADAL" clId="{4B0911BD-7F94-1947-8999-60569CCA4A2C}" dt="2022-05-10T19:13:26.323" v="6055" actId="478"/>
          <ac:spMkLst>
            <pc:docMk/>
            <pc:sldMk cId="497277457" sldId="275"/>
            <ac:spMk id="3" creationId="{11D0D0EC-B17E-2950-BD94-0C8870B55208}"/>
          </ac:spMkLst>
        </pc:spChg>
        <pc:spChg chg="del">
          <ac:chgData name="Vladislav Yotkov" userId="8cbd7549-966c-4431-b561-10f64b96acac" providerId="ADAL" clId="{4B0911BD-7F94-1947-8999-60569CCA4A2C}" dt="2022-05-10T19:07:16.317" v="5992" actId="478"/>
          <ac:spMkLst>
            <pc:docMk/>
            <pc:sldMk cId="497277457" sldId="275"/>
            <ac:spMk id="4" creationId="{3CC0CEFB-5B70-9311-123E-C98B9DDF2E9F}"/>
          </ac:spMkLst>
        </pc:spChg>
        <pc:spChg chg="add del mod">
          <ac:chgData name="Vladislav Yotkov" userId="8cbd7549-966c-4431-b561-10f64b96acac" providerId="ADAL" clId="{4B0911BD-7F94-1947-8999-60569CCA4A2C}" dt="2022-05-10T10:05:29.941" v="5790"/>
          <ac:spMkLst>
            <pc:docMk/>
            <pc:sldMk cId="497277457" sldId="275"/>
            <ac:spMk id="6" creationId="{88FF84E4-B05B-8CAD-CA8A-1558801D0829}"/>
          </ac:spMkLst>
        </pc:spChg>
        <pc:spChg chg="add mod">
          <ac:chgData name="Vladislav Yotkov" userId="8cbd7549-966c-4431-b561-10f64b96acac" providerId="ADAL" clId="{4B0911BD-7F94-1947-8999-60569CCA4A2C}" dt="2022-05-10T19:52:14.445" v="6371" actId="1076"/>
          <ac:spMkLst>
            <pc:docMk/>
            <pc:sldMk cId="497277457" sldId="275"/>
            <ac:spMk id="9" creationId="{2FAB7881-C113-50CC-CB7C-246CE2CE4BD9}"/>
          </ac:spMkLst>
        </pc:spChg>
        <pc:picChg chg="add mod">
          <ac:chgData name="Vladislav Yotkov" userId="8cbd7549-966c-4431-b561-10f64b96acac" providerId="ADAL" clId="{4B0911BD-7F94-1947-8999-60569CCA4A2C}" dt="2022-05-10T19:52:14.018" v="6370" actId="1076"/>
          <ac:picMkLst>
            <pc:docMk/>
            <pc:sldMk cId="497277457" sldId="275"/>
            <ac:picMk id="7" creationId="{15F4975C-D930-6DB3-AE00-8AC7016D633D}"/>
          </ac:picMkLst>
        </pc:picChg>
        <pc:picChg chg="add mod">
          <ac:chgData name="Vladislav Yotkov" userId="8cbd7549-966c-4431-b561-10f64b96acac" providerId="ADAL" clId="{4B0911BD-7F94-1947-8999-60569CCA4A2C}" dt="2022-05-10T19:52:14.445" v="6371" actId="1076"/>
          <ac:picMkLst>
            <pc:docMk/>
            <pc:sldMk cId="497277457" sldId="275"/>
            <ac:picMk id="8" creationId="{9B28D631-B31D-BAAD-8480-9BFB36BD06F3}"/>
          </ac:picMkLst>
        </pc:picChg>
      </pc:sldChg>
      <pc:sldChg chg="new del">
        <pc:chgData name="Vladislav Yotkov" userId="8cbd7549-966c-4431-b561-10f64b96acac" providerId="ADAL" clId="{4B0911BD-7F94-1947-8999-60569CCA4A2C}" dt="2022-05-10T19:07:02.751" v="5991" actId="2696"/>
        <pc:sldMkLst>
          <pc:docMk/>
          <pc:sldMk cId="2815793786" sldId="276"/>
        </pc:sldMkLst>
      </pc:sldChg>
      <pc:sldChg chg="addSp delSp modSp new mod">
        <pc:chgData name="Vladislav Yotkov" userId="8cbd7549-966c-4431-b561-10f64b96acac" providerId="ADAL" clId="{4B0911BD-7F94-1947-8999-60569CCA4A2C}" dt="2022-05-11T06:26:08.992" v="8048" actId="1076"/>
        <pc:sldMkLst>
          <pc:docMk/>
          <pc:sldMk cId="3524184309" sldId="276"/>
        </pc:sldMkLst>
        <pc:spChg chg="mod">
          <ac:chgData name="Vladislav Yotkov" userId="8cbd7549-966c-4431-b561-10f64b96acac" providerId="ADAL" clId="{4B0911BD-7F94-1947-8999-60569CCA4A2C}" dt="2022-05-11T06:26:08.992" v="8048" actId="1076"/>
          <ac:spMkLst>
            <pc:docMk/>
            <pc:sldMk cId="3524184309" sldId="276"/>
            <ac:spMk id="2" creationId="{A09881C5-33BC-5B92-4193-CC7F4B9DF092}"/>
          </ac:spMkLst>
        </pc:spChg>
        <pc:spChg chg="del">
          <ac:chgData name="Vladislav Yotkov" userId="8cbd7549-966c-4431-b561-10f64b96acac" providerId="ADAL" clId="{4B0911BD-7F94-1947-8999-60569CCA4A2C}" dt="2022-05-10T19:11:34.306" v="6022" actId="478"/>
          <ac:spMkLst>
            <pc:docMk/>
            <pc:sldMk cId="3524184309" sldId="276"/>
            <ac:spMk id="3" creationId="{C0D85CA7-BD73-C0DF-0496-19D43D4C122A}"/>
          </ac:spMkLst>
        </pc:spChg>
        <pc:spChg chg="del">
          <ac:chgData name="Vladislav Yotkov" userId="8cbd7549-966c-4431-b561-10f64b96acac" providerId="ADAL" clId="{4B0911BD-7F94-1947-8999-60569CCA4A2C}" dt="2022-05-10T19:11:31.953" v="6021" actId="478"/>
          <ac:spMkLst>
            <pc:docMk/>
            <pc:sldMk cId="3524184309" sldId="276"/>
            <ac:spMk id="4" creationId="{189FCA25-0955-410A-5CDF-06DB8D33E7B9}"/>
          </ac:spMkLst>
        </pc:spChg>
        <pc:picChg chg="add mod">
          <ac:chgData name="Vladislav Yotkov" userId="8cbd7549-966c-4431-b561-10f64b96acac" providerId="ADAL" clId="{4B0911BD-7F94-1947-8999-60569CCA4A2C}" dt="2022-05-10T19:51:55.248" v="6365" actId="1038"/>
          <ac:picMkLst>
            <pc:docMk/>
            <pc:sldMk cId="3524184309" sldId="276"/>
            <ac:picMk id="6" creationId="{D044188D-A7DA-7997-A36E-FBB31733525F}"/>
          </ac:picMkLst>
        </pc:picChg>
      </pc:sldChg>
      <pc:sldChg chg="addSp delSp modSp new mod modAnim modNotesTx">
        <pc:chgData name="Vladislav Yotkov" userId="8cbd7549-966c-4431-b561-10f64b96acac" providerId="ADAL" clId="{4B0911BD-7F94-1947-8999-60569CCA4A2C}" dt="2022-05-10T19:57:13.447" v="6500"/>
        <pc:sldMkLst>
          <pc:docMk/>
          <pc:sldMk cId="1353760779" sldId="277"/>
        </pc:sldMkLst>
        <pc:spChg chg="mod">
          <ac:chgData name="Vladislav Yotkov" userId="8cbd7549-966c-4431-b561-10f64b96acac" providerId="ADAL" clId="{4B0911BD-7F94-1947-8999-60569CCA4A2C}" dt="2022-05-10T19:48:11.084" v="6288" actId="20577"/>
          <ac:spMkLst>
            <pc:docMk/>
            <pc:sldMk cId="1353760779" sldId="277"/>
            <ac:spMk id="2" creationId="{95B7EE22-8938-6E9C-4B1A-C1F6C15AF9B6}"/>
          </ac:spMkLst>
        </pc:spChg>
        <pc:spChg chg="del">
          <ac:chgData name="Vladislav Yotkov" userId="8cbd7549-966c-4431-b561-10f64b96acac" providerId="ADAL" clId="{4B0911BD-7F94-1947-8999-60569CCA4A2C}" dt="2022-05-10T19:50:11.129" v="6290" actId="478"/>
          <ac:spMkLst>
            <pc:docMk/>
            <pc:sldMk cId="1353760779" sldId="277"/>
            <ac:spMk id="3" creationId="{07E0DBEF-DECB-987F-E8B1-47CBC87BAA99}"/>
          </ac:spMkLst>
        </pc:spChg>
        <pc:spChg chg="del">
          <ac:chgData name="Vladislav Yotkov" userId="8cbd7549-966c-4431-b561-10f64b96acac" providerId="ADAL" clId="{4B0911BD-7F94-1947-8999-60569CCA4A2C}" dt="2022-05-10T19:48:19.262" v="6289" actId="478"/>
          <ac:spMkLst>
            <pc:docMk/>
            <pc:sldMk cId="1353760779" sldId="277"/>
            <ac:spMk id="4" creationId="{05D30B59-ED2B-A206-DA99-7C78BC338CCA}"/>
          </ac:spMkLst>
        </pc:spChg>
        <pc:spChg chg="add mod">
          <ac:chgData name="Vladislav Yotkov" userId="8cbd7549-966c-4431-b561-10f64b96acac" providerId="ADAL" clId="{4B0911BD-7F94-1947-8999-60569CCA4A2C}" dt="2022-05-10T19:56:30.780" v="6496" actId="1038"/>
          <ac:spMkLst>
            <pc:docMk/>
            <pc:sldMk cId="1353760779" sldId="277"/>
            <ac:spMk id="8" creationId="{6F10C81F-8011-FCC2-810B-95779E64C0AB}"/>
          </ac:spMkLst>
        </pc:spChg>
        <pc:spChg chg="add mod">
          <ac:chgData name="Vladislav Yotkov" userId="8cbd7549-966c-4431-b561-10f64b96acac" providerId="ADAL" clId="{4B0911BD-7F94-1947-8999-60569CCA4A2C}" dt="2022-05-10T19:56:30.780" v="6496" actId="1038"/>
          <ac:spMkLst>
            <pc:docMk/>
            <pc:sldMk cId="1353760779" sldId="277"/>
            <ac:spMk id="9" creationId="{E43A5841-381C-0F70-2127-9B24DF49E1B0}"/>
          </ac:spMkLst>
        </pc:spChg>
        <pc:spChg chg="add mod">
          <ac:chgData name="Vladislav Yotkov" userId="8cbd7549-966c-4431-b561-10f64b96acac" providerId="ADAL" clId="{4B0911BD-7F94-1947-8999-60569CCA4A2C}" dt="2022-05-10T19:56:30.780" v="6496" actId="1038"/>
          <ac:spMkLst>
            <pc:docMk/>
            <pc:sldMk cId="1353760779" sldId="277"/>
            <ac:spMk id="10" creationId="{A6AFF772-503A-74A7-0A4B-A79914C44414}"/>
          </ac:spMkLst>
        </pc:spChg>
        <pc:spChg chg="add mod">
          <ac:chgData name="Vladislav Yotkov" userId="8cbd7549-966c-4431-b561-10f64b96acac" providerId="ADAL" clId="{4B0911BD-7F94-1947-8999-60569CCA4A2C}" dt="2022-05-10T19:56:36.736" v="6497" actId="1076"/>
          <ac:spMkLst>
            <pc:docMk/>
            <pc:sldMk cId="1353760779" sldId="277"/>
            <ac:spMk id="19" creationId="{3CF3D9D3-4D5B-D3BF-7DD3-77F5C2E2962E}"/>
          </ac:spMkLst>
        </pc:spChg>
        <pc:picChg chg="add mod">
          <ac:chgData name="Vladislav Yotkov" userId="8cbd7549-966c-4431-b561-10f64b96acac" providerId="ADAL" clId="{4B0911BD-7F94-1947-8999-60569CCA4A2C}" dt="2022-05-10T19:51:38.307" v="6346" actId="1037"/>
          <ac:picMkLst>
            <pc:docMk/>
            <pc:sldMk cId="1353760779" sldId="277"/>
            <ac:picMk id="6" creationId="{CEBE1CF6-4494-CF03-DEBE-500FF895AC9C}"/>
          </ac:picMkLst>
        </pc:picChg>
        <pc:picChg chg="add del mod">
          <ac:chgData name="Vladislav Yotkov" userId="8cbd7549-966c-4431-b561-10f64b96acac" providerId="ADAL" clId="{4B0911BD-7F94-1947-8999-60569CCA4A2C}" dt="2022-05-10T19:50:46.375" v="6321" actId="478"/>
          <ac:picMkLst>
            <pc:docMk/>
            <pc:sldMk cId="1353760779" sldId="277"/>
            <ac:picMk id="7" creationId="{6BBA9936-3BF4-6932-30B6-EFA42E20B6B5}"/>
          </ac:picMkLst>
        </pc:picChg>
        <pc:cxnChg chg="add mod">
          <ac:chgData name="Vladislav Yotkov" userId="8cbd7549-966c-4431-b561-10f64b96acac" providerId="ADAL" clId="{4B0911BD-7F94-1947-8999-60569CCA4A2C}" dt="2022-05-10T19:56:30.780" v="6496" actId="1038"/>
          <ac:cxnSpMkLst>
            <pc:docMk/>
            <pc:sldMk cId="1353760779" sldId="277"/>
            <ac:cxnSpMk id="12" creationId="{943992F6-3477-0684-782A-A12618CFC405}"/>
          </ac:cxnSpMkLst>
        </pc:cxnChg>
        <pc:cxnChg chg="add mod">
          <ac:chgData name="Vladislav Yotkov" userId="8cbd7549-966c-4431-b561-10f64b96acac" providerId="ADAL" clId="{4B0911BD-7F94-1947-8999-60569CCA4A2C}" dt="2022-05-10T19:56:30.780" v="6496" actId="1038"/>
          <ac:cxnSpMkLst>
            <pc:docMk/>
            <pc:sldMk cId="1353760779" sldId="277"/>
            <ac:cxnSpMk id="13" creationId="{89ACDF2A-FC0F-EF8F-0C1D-34047DC4BE53}"/>
          </ac:cxnSpMkLst>
        </pc:cxnChg>
        <pc:cxnChg chg="add mod">
          <ac:chgData name="Vladislav Yotkov" userId="8cbd7549-966c-4431-b561-10f64b96acac" providerId="ADAL" clId="{4B0911BD-7F94-1947-8999-60569CCA4A2C}" dt="2022-05-10T19:56:30.780" v="6496" actId="1038"/>
          <ac:cxnSpMkLst>
            <pc:docMk/>
            <pc:sldMk cId="1353760779" sldId="277"/>
            <ac:cxnSpMk id="18" creationId="{FE9AEF78-7963-8C09-4183-7058BB4D2CCD}"/>
          </ac:cxnSpMkLst>
        </pc:cxnChg>
      </pc:sldChg>
      <pc:sldChg chg="addSp delSp modSp new mod delAnim modAnim">
        <pc:chgData name="Vladislav Yotkov" userId="8cbd7549-966c-4431-b561-10f64b96acac" providerId="ADAL" clId="{4B0911BD-7F94-1947-8999-60569CCA4A2C}" dt="2022-05-10T20:45:46.638" v="6796"/>
        <pc:sldMkLst>
          <pc:docMk/>
          <pc:sldMk cId="1536761545" sldId="278"/>
        </pc:sldMkLst>
        <pc:spChg chg="mod">
          <ac:chgData name="Vladislav Yotkov" userId="8cbd7549-966c-4431-b561-10f64b96acac" providerId="ADAL" clId="{4B0911BD-7F94-1947-8999-60569CCA4A2C}" dt="2022-05-10T20:34:30.693" v="6716" actId="14100"/>
          <ac:spMkLst>
            <pc:docMk/>
            <pc:sldMk cId="1536761545" sldId="278"/>
            <ac:spMk id="2" creationId="{09AC4BCB-79A6-0BC1-824A-A67F1DBF40F3}"/>
          </ac:spMkLst>
        </pc:spChg>
        <pc:spChg chg="del mod">
          <ac:chgData name="Vladislav Yotkov" userId="8cbd7549-966c-4431-b561-10f64b96acac" providerId="ADAL" clId="{4B0911BD-7F94-1947-8999-60569CCA4A2C}" dt="2022-05-10T20:35:40.038" v="6721" actId="478"/>
          <ac:spMkLst>
            <pc:docMk/>
            <pc:sldMk cId="1536761545" sldId="278"/>
            <ac:spMk id="3" creationId="{B2309B9A-F1C3-AB2A-BCCA-62C2D992C99E}"/>
          </ac:spMkLst>
        </pc:spChg>
        <pc:spChg chg="del">
          <ac:chgData name="Vladislav Yotkov" userId="8cbd7549-966c-4431-b561-10f64b96acac" providerId="ADAL" clId="{4B0911BD-7F94-1947-8999-60569CCA4A2C}" dt="2022-05-10T20:35:41.284" v="6722" actId="478"/>
          <ac:spMkLst>
            <pc:docMk/>
            <pc:sldMk cId="1536761545" sldId="278"/>
            <ac:spMk id="4" creationId="{404F947E-8CE1-761C-2E5D-4DFE29A2C7B5}"/>
          </ac:spMkLst>
        </pc:spChg>
        <pc:spChg chg="add mod">
          <ac:chgData name="Vladislav Yotkov" userId="8cbd7549-966c-4431-b561-10f64b96acac" providerId="ADAL" clId="{4B0911BD-7F94-1947-8999-60569CCA4A2C}" dt="2022-05-10T20:40:47.617" v="6736" actId="20577"/>
          <ac:spMkLst>
            <pc:docMk/>
            <pc:sldMk cId="1536761545" sldId="278"/>
            <ac:spMk id="6" creationId="{9804F4BC-A936-9D4E-1019-DAD08F9E7416}"/>
          </ac:spMkLst>
        </pc:spChg>
        <pc:spChg chg="add mod">
          <ac:chgData name="Vladislav Yotkov" userId="8cbd7549-966c-4431-b561-10f64b96acac" providerId="ADAL" clId="{4B0911BD-7F94-1947-8999-60569CCA4A2C}" dt="2022-05-10T20:40:52.309" v="6750" actId="20577"/>
          <ac:spMkLst>
            <pc:docMk/>
            <pc:sldMk cId="1536761545" sldId="278"/>
            <ac:spMk id="7" creationId="{0300ADB3-B031-A138-AAA6-05C17A9D7212}"/>
          </ac:spMkLst>
        </pc:spChg>
        <pc:spChg chg="add mod">
          <ac:chgData name="Vladislav Yotkov" userId="8cbd7549-966c-4431-b561-10f64b96acac" providerId="ADAL" clId="{4B0911BD-7F94-1947-8999-60569CCA4A2C}" dt="2022-05-10T20:45:23.040" v="6793" actId="1076"/>
          <ac:spMkLst>
            <pc:docMk/>
            <pc:sldMk cId="1536761545" sldId="278"/>
            <ac:spMk id="10" creationId="{14636B1D-1DA7-E1F8-0B92-78394F1BD556}"/>
          </ac:spMkLst>
        </pc:spChg>
        <pc:grpChg chg="add">
          <ac:chgData name="Vladislav Yotkov" userId="8cbd7549-966c-4431-b561-10f64b96acac" providerId="ADAL" clId="{4B0911BD-7F94-1947-8999-60569CCA4A2C}" dt="2022-05-10T20:45:27.467" v="6794" actId="164"/>
          <ac:grpSpMkLst>
            <pc:docMk/>
            <pc:sldMk cId="1536761545" sldId="278"/>
            <ac:grpSpMk id="11" creationId="{D2ABEE23-E3D5-DD2A-24A4-C8F59B7A59E4}"/>
          </ac:grpSpMkLst>
        </pc:grpChg>
        <pc:picChg chg="add mod">
          <ac:chgData name="Vladislav Yotkov" userId="8cbd7549-966c-4431-b561-10f64b96acac" providerId="ADAL" clId="{4B0911BD-7F94-1947-8999-60569CCA4A2C}" dt="2022-05-10T20:44:10.833" v="6755" actId="1076"/>
          <ac:picMkLst>
            <pc:docMk/>
            <pc:sldMk cId="1536761545" sldId="278"/>
            <ac:picMk id="8" creationId="{8AC39645-A91D-C438-4B54-0DB0CD558CDD}"/>
          </ac:picMkLst>
        </pc:picChg>
        <pc:picChg chg="add mod">
          <ac:chgData name="Vladislav Yotkov" userId="8cbd7549-966c-4431-b561-10f64b96acac" providerId="ADAL" clId="{4B0911BD-7F94-1947-8999-60569CCA4A2C}" dt="2022-05-10T20:44:15.626" v="6768" actId="1038"/>
          <ac:picMkLst>
            <pc:docMk/>
            <pc:sldMk cId="1536761545" sldId="278"/>
            <ac:picMk id="9" creationId="{19FA68CF-143C-1879-9EB3-E5E02A569343}"/>
          </ac:picMkLst>
        </pc:picChg>
      </pc:sldChg>
      <pc:sldChg chg="addSp delSp modSp new mod modAnim modNotesTx">
        <pc:chgData name="Vladislav Yotkov" userId="8cbd7549-966c-4431-b561-10f64b96acac" providerId="ADAL" clId="{4B0911BD-7F94-1947-8999-60569CCA4A2C}" dt="2022-05-11T05:34:27.659" v="7788" actId="20577"/>
        <pc:sldMkLst>
          <pc:docMk/>
          <pc:sldMk cId="3742785667" sldId="279"/>
        </pc:sldMkLst>
        <pc:spChg chg="mod">
          <ac:chgData name="Vladislav Yotkov" userId="8cbd7549-966c-4431-b561-10f64b96acac" providerId="ADAL" clId="{4B0911BD-7F94-1947-8999-60569CCA4A2C}" dt="2022-05-11T04:42:17.814" v="7725" actId="20577"/>
          <ac:spMkLst>
            <pc:docMk/>
            <pc:sldMk cId="3742785667" sldId="279"/>
            <ac:spMk id="2" creationId="{FF227630-4D3B-4C01-F047-704CC95FEEF9}"/>
          </ac:spMkLst>
        </pc:spChg>
        <pc:spChg chg="del">
          <ac:chgData name="Vladislav Yotkov" userId="8cbd7549-966c-4431-b561-10f64b96acac" providerId="ADAL" clId="{4B0911BD-7F94-1947-8999-60569CCA4A2C}" dt="2022-05-11T04:40:53.827" v="7678" actId="478"/>
          <ac:spMkLst>
            <pc:docMk/>
            <pc:sldMk cId="3742785667" sldId="279"/>
            <ac:spMk id="3" creationId="{5529BD9E-B3D7-0BD6-28E6-C1EE3DE0FE81}"/>
          </ac:spMkLst>
        </pc:spChg>
        <pc:spChg chg="del">
          <ac:chgData name="Vladislav Yotkov" userId="8cbd7549-966c-4431-b561-10f64b96acac" providerId="ADAL" clId="{4B0911BD-7F94-1947-8999-60569CCA4A2C}" dt="2022-05-11T04:40:56.242" v="7679" actId="478"/>
          <ac:spMkLst>
            <pc:docMk/>
            <pc:sldMk cId="3742785667" sldId="279"/>
            <ac:spMk id="4" creationId="{F1BC3C2C-1AD2-7B46-D186-F7CF40F53276}"/>
          </ac:spMkLst>
        </pc:spChg>
        <pc:spChg chg="mod">
          <ac:chgData name="Vladislav Yotkov" userId="8cbd7549-966c-4431-b561-10f64b96acac" providerId="ADAL" clId="{4B0911BD-7F94-1947-8999-60569CCA4A2C}" dt="2022-05-11T04:41:05.844" v="7682"/>
          <ac:spMkLst>
            <pc:docMk/>
            <pc:sldMk cId="3742785667" sldId="279"/>
            <ac:spMk id="9" creationId="{03394AAF-510B-E335-FC60-DBFCDB20BC8B}"/>
          </ac:spMkLst>
        </pc:spChg>
        <pc:spChg chg="mod">
          <ac:chgData name="Vladislav Yotkov" userId="8cbd7549-966c-4431-b561-10f64b96acac" providerId="ADAL" clId="{4B0911BD-7F94-1947-8999-60569CCA4A2C}" dt="2022-05-11T04:41:18.380" v="7686"/>
          <ac:spMkLst>
            <pc:docMk/>
            <pc:sldMk cId="3742785667" sldId="279"/>
            <ac:spMk id="12" creationId="{3F567FD4-4649-86E4-F0B8-7F3CA5B2EE07}"/>
          </ac:spMkLst>
        </pc:spChg>
        <pc:spChg chg="add mod">
          <ac:chgData name="Vladislav Yotkov" userId="8cbd7549-966c-4431-b561-10f64b96acac" providerId="ADAL" clId="{4B0911BD-7F94-1947-8999-60569CCA4A2C}" dt="2022-05-11T04:41:42.875" v="7700" actId="1035"/>
          <ac:spMkLst>
            <pc:docMk/>
            <pc:sldMk cId="3742785667" sldId="279"/>
            <ac:spMk id="13" creationId="{2F6D1FDD-7FC4-FE09-ADA7-266E08B99D05}"/>
          </ac:spMkLst>
        </pc:spChg>
        <pc:spChg chg="add mod">
          <ac:chgData name="Vladislav Yotkov" userId="8cbd7549-966c-4431-b561-10f64b96acac" providerId="ADAL" clId="{4B0911BD-7F94-1947-8999-60569CCA4A2C}" dt="2022-05-11T05:32:03.667" v="7783" actId="20577"/>
          <ac:spMkLst>
            <pc:docMk/>
            <pc:sldMk cId="3742785667" sldId="279"/>
            <ac:spMk id="18" creationId="{93400948-0112-D3B1-ACC4-94E7E3471D26}"/>
          </ac:spMkLst>
        </pc:spChg>
        <pc:grpChg chg="add del mod">
          <ac:chgData name="Vladislav Yotkov" userId="8cbd7549-966c-4431-b561-10f64b96acac" providerId="ADAL" clId="{4B0911BD-7F94-1947-8999-60569CCA4A2C}" dt="2022-05-11T04:41:09.168" v="7683"/>
          <ac:grpSpMkLst>
            <pc:docMk/>
            <pc:sldMk cId="3742785667" sldId="279"/>
            <ac:grpSpMk id="7" creationId="{EE283FAF-8FAA-CA0D-6A19-597A52899298}"/>
          </ac:grpSpMkLst>
        </pc:grpChg>
        <pc:grpChg chg="add del mod">
          <ac:chgData name="Vladislav Yotkov" userId="8cbd7549-966c-4431-b561-10f64b96acac" providerId="ADAL" clId="{4B0911BD-7F94-1947-8999-60569CCA4A2C}" dt="2022-05-11T04:41:32.187" v="7690" actId="478"/>
          <ac:grpSpMkLst>
            <pc:docMk/>
            <pc:sldMk cId="3742785667" sldId="279"/>
            <ac:grpSpMk id="10" creationId="{87444D91-F6E8-82FC-F279-2E477CC7E3FC}"/>
          </ac:grpSpMkLst>
        </pc:grpChg>
        <pc:grpChg chg="add">
          <ac:chgData name="Vladislav Yotkov" userId="8cbd7549-966c-4431-b561-10f64b96acac" providerId="ADAL" clId="{4B0911BD-7F94-1947-8999-60569CCA4A2C}" dt="2022-05-11T04:41:50.275" v="7701" actId="164"/>
          <ac:grpSpMkLst>
            <pc:docMk/>
            <pc:sldMk cId="3742785667" sldId="279"/>
            <ac:grpSpMk id="14" creationId="{D64617AB-E76E-DF56-0FD3-D80FD219673E}"/>
          </ac:grpSpMkLst>
        </pc:grpChg>
        <pc:picChg chg="add mod">
          <ac:chgData name="Vladislav Yotkov" userId="8cbd7549-966c-4431-b561-10f64b96acac" providerId="ADAL" clId="{4B0911BD-7F94-1947-8999-60569CCA4A2C}" dt="2022-05-11T04:41:23.237" v="7687" actId="1076"/>
          <ac:picMkLst>
            <pc:docMk/>
            <pc:sldMk cId="3742785667" sldId="279"/>
            <ac:picMk id="6" creationId="{1AA65A68-09F7-B3B7-B203-73D39706C1E7}"/>
          </ac:picMkLst>
        </pc:picChg>
        <pc:picChg chg="mod">
          <ac:chgData name="Vladislav Yotkov" userId="8cbd7549-966c-4431-b561-10f64b96acac" providerId="ADAL" clId="{4B0911BD-7F94-1947-8999-60569CCA4A2C}" dt="2022-05-11T04:41:05.844" v="7682"/>
          <ac:picMkLst>
            <pc:docMk/>
            <pc:sldMk cId="3742785667" sldId="279"/>
            <ac:picMk id="8" creationId="{E25D695F-90F3-ACA5-18EF-3C20506897CD}"/>
          </ac:picMkLst>
        </pc:picChg>
        <pc:picChg chg="mod">
          <ac:chgData name="Vladislav Yotkov" userId="8cbd7549-966c-4431-b561-10f64b96acac" providerId="ADAL" clId="{4B0911BD-7F94-1947-8999-60569CCA4A2C}" dt="2022-05-11T04:41:18.380" v="7686"/>
          <ac:picMkLst>
            <pc:docMk/>
            <pc:sldMk cId="3742785667" sldId="279"/>
            <ac:picMk id="11" creationId="{D690AA15-0091-E4FF-82A9-187A4A0F668B}"/>
          </ac:picMkLst>
        </pc:picChg>
        <pc:picChg chg="add del mod">
          <ac:chgData name="Vladislav Yotkov" userId="8cbd7549-966c-4431-b561-10f64b96acac" providerId="ADAL" clId="{4B0911BD-7F94-1947-8999-60569CCA4A2C}" dt="2022-05-11T05:30:41.451" v="7756" actId="478"/>
          <ac:picMkLst>
            <pc:docMk/>
            <pc:sldMk cId="3742785667" sldId="279"/>
            <ac:picMk id="15" creationId="{CC867B44-D3E8-1B10-4448-C2899F3A9C96}"/>
          </ac:picMkLst>
        </pc:picChg>
        <pc:picChg chg="add mod">
          <ac:chgData name="Vladislav Yotkov" userId="8cbd7549-966c-4431-b561-10f64b96acac" providerId="ADAL" clId="{4B0911BD-7F94-1947-8999-60569CCA4A2C}" dt="2022-05-11T05:31:56.996" v="7777" actId="1038"/>
          <ac:picMkLst>
            <pc:docMk/>
            <pc:sldMk cId="3742785667" sldId="279"/>
            <ac:picMk id="16" creationId="{8767DAA6-55A0-AA41-DAE7-F1DABF3FB6E1}"/>
          </ac:picMkLst>
        </pc:picChg>
        <pc:picChg chg="add mod">
          <ac:chgData name="Vladislav Yotkov" userId="8cbd7549-966c-4431-b561-10f64b96acac" providerId="ADAL" clId="{4B0911BD-7F94-1947-8999-60569CCA4A2C}" dt="2022-05-11T05:31:56.996" v="7777" actId="1038"/>
          <ac:picMkLst>
            <pc:docMk/>
            <pc:sldMk cId="3742785667" sldId="279"/>
            <ac:picMk id="17" creationId="{AFC13BAE-67D1-103D-5B6D-FE9D6866FDCA}"/>
          </ac:picMkLst>
        </pc:picChg>
      </pc:sldChg>
      <pc:sldChg chg="addSp delSp modSp new mod modAnim modNotesTx">
        <pc:chgData name="Vladislav Yotkov" userId="8cbd7549-966c-4431-b561-10f64b96acac" providerId="ADAL" clId="{4B0911BD-7F94-1947-8999-60569CCA4A2C}" dt="2022-05-11T03:47:30.940" v="7422" actId="20577"/>
        <pc:sldMkLst>
          <pc:docMk/>
          <pc:sldMk cId="4112545815" sldId="280"/>
        </pc:sldMkLst>
        <pc:spChg chg="mod">
          <ac:chgData name="Vladislav Yotkov" userId="8cbd7549-966c-4431-b561-10f64b96acac" providerId="ADAL" clId="{4B0911BD-7F94-1947-8999-60569CCA4A2C}" dt="2022-05-11T03:25:08.090" v="7170" actId="20577"/>
          <ac:spMkLst>
            <pc:docMk/>
            <pc:sldMk cId="4112545815" sldId="280"/>
            <ac:spMk id="2" creationId="{8A5A9313-21CD-D165-3A79-E271823A6218}"/>
          </ac:spMkLst>
        </pc:spChg>
        <pc:spChg chg="mod">
          <ac:chgData name="Vladislav Yotkov" userId="8cbd7549-966c-4431-b561-10f64b96acac" providerId="ADAL" clId="{4B0911BD-7F94-1947-8999-60569CCA4A2C}" dt="2022-05-11T03:30:24.361" v="7239" actId="14100"/>
          <ac:spMkLst>
            <pc:docMk/>
            <pc:sldMk cId="4112545815" sldId="280"/>
            <ac:spMk id="3" creationId="{C98D567A-BFE1-3F73-50C0-C45DB5E8053C}"/>
          </ac:spMkLst>
        </pc:spChg>
        <pc:spChg chg="del">
          <ac:chgData name="Vladislav Yotkov" userId="8cbd7549-966c-4431-b561-10f64b96acac" providerId="ADAL" clId="{4B0911BD-7F94-1947-8999-60569CCA4A2C}" dt="2022-05-11T03:34:31.354" v="7298" actId="478"/>
          <ac:spMkLst>
            <pc:docMk/>
            <pc:sldMk cId="4112545815" sldId="280"/>
            <ac:spMk id="4" creationId="{B467D306-5792-C591-F02E-E17AA1BB7B3B}"/>
          </ac:spMkLst>
        </pc:spChg>
        <pc:spChg chg="add mod">
          <ac:chgData name="Vladislav Yotkov" userId="8cbd7549-966c-4431-b561-10f64b96acac" providerId="ADAL" clId="{4B0911BD-7F94-1947-8999-60569CCA4A2C}" dt="2022-05-11T03:27:31.097" v="7174" actId="14100"/>
          <ac:spMkLst>
            <pc:docMk/>
            <pc:sldMk cId="4112545815" sldId="280"/>
            <ac:spMk id="6" creationId="{1459C804-8C14-13ED-4CC6-A1BB8FA6F2D7}"/>
          </ac:spMkLst>
        </pc:spChg>
        <pc:spChg chg="add mod">
          <ac:chgData name="Vladislav Yotkov" userId="8cbd7549-966c-4431-b561-10f64b96acac" providerId="ADAL" clId="{4B0911BD-7F94-1947-8999-60569CCA4A2C}" dt="2022-05-11T03:45:15.880" v="7407" actId="14100"/>
          <ac:spMkLst>
            <pc:docMk/>
            <pc:sldMk cId="4112545815" sldId="280"/>
            <ac:spMk id="7" creationId="{4CFF8236-A91B-4716-CD45-C19833EC39D5}"/>
          </ac:spMkLst>
        </pc:spChg>
        <pc:spChg chg="add del mod">
          <ac:chgData name="Vladislav Yotkov" userId="8cbd7549-966c-4431-b561-10f64b96acac" providerId="ADAL" clId="{4B0911BD-7F94-1947-8999-60569CCA4A2C}" dt="2022-05-11T03:34:14.403" v="7297"/>
          <ac:spMkLst>
            <pc:docMk/>
            <pc:sldMk cId="4112545815" sldId="280"/>
            <ac:spMk id="8" creationId="{495BC23F-10F0-E3DF-C57C-00B418223B63}"/>
          </ac:spMkLst>
        </pc:spChg>
        <pc:spChg chg="add mod">
          <ac:chgData name="Vladislav Yotkov" userId="8cbd7549-966c-4431-b561-10f64b96acac" providerId="ADAL" clId="{4B0911BD-7F94-1947-8999-60569CCA4A2C}" dt="2022-05-11T03:38:00.746" v="7334" actId="404"/>
          <ac:spMkLst>
            <pc:docMk/>
            <pc:sldMk cId="4112545815" sldId="280"/>
            <ac:spMk id="9" creationId="{5A9120F8-076D-1F69-98A3-1C2E3B463652}"/>
          </ac:spMkLst>
        </pc:spChg>
        <pc:graphicFrameChg chg="add mod modGraphic">
          <ac:chgData name="Vladislav Yotkov" userId="8cbd7549-966c-4431-b561-10f64b96acac" providerId="ADAL" clId="{4B0911BD-7F94-1947-8999-60569CCA4A2C}" dt="2022-05-11T03:39:32.711" v="7363" actId="113"/>
          <ac:graphicFrameMkLst>
            <pc:docMk/>
            <pc:sldMk cId="4112545815" sldId="280"/>
            <ac:graphicFrameMk id="12" creationId="{7797DB35-BE3B-F43B-539F-A254418123B5}"/>
          </ac:graphicFrameMkLst>
        </pc:graphicFrameChg>
        <pc:picChg chg="add mod">
          <ac:chgData name="Vladislav Yotkov" userId="8cbd7549-966c-4431-b561-10f64b96acac" providerId="ADAL" clId="{4B0911BD-7F94-1947-8999-60569CCA4A2C}" dt="2022-05-11T03:35:18.687" v="7304" actId="1076"/>
          <ac:picMkLst>
            <pc:docMk/>
            <pc:sldMk cId="4112545815" sldId="280"/>
            <ac:picMk id="11" creationId="{E5AA820F-AAA1-2163-A192-1BFA37817360}"/>
          </ac:picMkLst>
        </pc:picChg>
      </pc:sldChg>
      <pc:sldChg chg="addSp delSp modSp new mod delAnim modAnim modNotesTx">
        <pc:chgData name="Vladislav Yotkov" userId="8cbd7549-966c-4431-b561-10f64b96acac" providerId="ADAL" clId="{4B0911BD-7F94-1947-8999-60569CCA4A2C}" dt="2022-05-11T05:53:14.428" v="8036" actId="1038"/>
        <pc:sldMkLst>
          <pc:docMk/>
          <pc:sldMk cId="50037978" sldId="281"/>
        </pc:sldMkLst>
        <pc:spChg chg="mod">
          <ac:chgData name="Vladislav Yotkov" userId="8cbd7549-966c-4431-b561-10f64b96acac" providerId="ADAL" clId="{4B0911BD-7F94-1947-8999-60569CCA4A2C}" dt="2022-05-11T05:46:57.061" v="7984" actId="20577"/>
          <ac:spMkLst>
            <pc:docMk/>
            <pc:sldMk cId="50037978" sldId="281"/>
            <ac:spMk id="2" creationId="{D4BE6C95-2111-AFF1-6751-EA102FEDD9B5}"/>
          </ac:spMkLst>
        </pc:spChg>
        <pc:spChg chg="del mod">
          <ac:chgData name="Vladislav Yotkov" userId="8cbd7549-966c-4431-b561-10f64b96acac" providerId="ADAL" clId="{4B0911BD-7F94-1947-8999-60569CCA4A2C}" dt="2022-05-11T05:39:27.987" v="7884" actId="478"/>
          <ac:spMkLst>
            <pc:docMk/>
            <pc:sldMk cId="50037978" sldId="281"/>
            <ac:spMk id="3" creationId="{2DD20D8A-4013-9385-19FF-471652C9F265}"/>
          </ac:spMkLst>
        </pc:spChg>
        <pc:spChg chg="del">
          <ac:chgData name="Vladislav Yotkov" userId="8cbd7549-966c-4431-b561-10f64b96acac" providerId="ADAL" clId="{4B0911BD-7F94-1947-8999-60569CCA4A2C}" dt="2022-05-11T05:38:58.018" v="7878" actId="478"/>
          <ac:spMkLst>
            <pc:docMk/>
            <pc:sldMk cId="50037978" sldId="281"/>
            <ac:spMk id="4" creationId="{0228A953-C6AC-8B56-C821-5E9D330014C8}"/>
          </ac:spMkLst>
        </pc:spChg>
        <pc:spChg chg="add del mod">
          <ac:chgData name="Vladislav Yotkov" userId="8cbd7549-966c-4431-b561-10f64b96acac" providerId="ADAL" clId="{4B0911BD-7F94-1947-8999-60569CCA4A2C}" dt="2022-05-11T05:39:29.555" v="7885" actId="478"/>
          <ac:spMkLst>
            <pc:docMk/>
            <pc:sldMk cId="50037978" sldId="281"/>
            <ac:spMk id="8" creationId="{3770391A-C8CE-D529-4EB4-34500E18B94E}"/>
          </ac:spMkLst>
        </pc:spChg>
        <pc:spChg chg="add del mod">
          <ac:chgData name="Vladislav Yotkov" userId="8cbd7549-966c-4431-b561-10f64b96acac" providerId="ADAL" clId="{4B0911BD-7F94-1947-8999-60569CCA4A2C}" dt="2022-05-11T05:40:05.390" v="7888"/>
          <ac:spMkLst>
            <pc:docMk/>
            <pc:sldMk cId="50037978" sldId="281"/>
            <ac:spMk id="9" creationId="{B995738B-06AF-B3B4-7278-01632804BE1A}"/>
          </ac:spMkLst>
        </pc:spChg>
        <pc:spChg chg="add mod">
          <ac:chgData name="Vladislav Yotkov" userId="8cbd7549-966c-4431-b561-10f64b96acac" providerId="ADAL" clId="{4B0911BD-7F94-1947-8999-60569CCA4A2C}" dt="2022-05-11T05:43:04.630" v="7933" actId="27636"/>
          <ac:spMkLst>
            <pc:docMk/>
            <pc:sldMk cId="50037978" sldId="281"/>
            <ac:spMk id="10" creationId="{68D7172C-E58E-9E94-C24B-35D74AF538CB}"/>
          </ac:spMkLst>
        </pc:spChg>
        <pc:spChg chg="add mod">
          <ac:chgData name="Vladislav Yotkov" userId="8cbd7549-966c-4431-b561-10f64b96acac" providerId="ADAL" clId="{4B0911BD-7F94-1947-8999-60569CCA4A2C}" dt="2022-05-11T05:43:07.213" v="7934" actId="1076"/>
          <ac:spMkLst>
            <pc:docMk/>
            <pc:sldMk cId="50037978" sldId="281"/>
            <ac:spMk id="12" creationId="{B4B7B43F-F526-5126-BC69-A74CEBF0025D}"/>
          </ac:spMkLst>
        </pc:spChg>
        <pc:spChg chg="add mod">
          <ac:chgData name="Vladislav Yotkov" userId="8cbd7549-966c-4431-b561-10f64b96acac" providerId="ADAL" clId="{4B0911BD-7F94-1947-8999-60569CCA4A2C}" dt="2022-05-11T05:49:57.919" v="7985" actId="767"/>
          <ac:spMkLst>
            <pc:docMk/>
            <pc:sldMk cId="50037978" sldId="281"/>
            <ac:spMk id="14" creationId="{570059F3-9E03-1DED-DCB0-037046E7DF19}"/>
          </ac:spMkLst>
        </pc:spChg>
        <pc:spChg chg="add mod">
          <ac:chgData name="Vladislav Yotkov" userId="8cbd7549-966c-4431-b561-10f64b96acac" providerId="ADAL" clId="{4B0911BD-7F94-1947-8999-60569CCA4A2C}" dt="2022-05-11T05:52:37.752" v="8012" actId="1076"/>
          <ac:spMkLst>
            <pc:docMk/>
            <pc:sldMk cId="50037978" sldId="281"/>
            <ac:spMk id="15" creationId="{4DFB0C5B-5F37-994C-6035-62AE63022256}"/>
          </ac:spMkLst>
        </pc:spChg>
        <pc:grpChg chg="add mod">
          <ac:chgData name="Vladislav Yotkov" userId="8cbd7549-966c-4431-b561-10f64b96acac" providerId="ADAL" clId="{4B0911BD-7F94-1947-8999-60569CCA4A2C}" dt="2022-05-11T05:53:14.428" v="8036" actId="1038"/>
          <ac:grpSpMkLst>
            <pc:docMk/>
            <pc:sldMk cId="50037978" sldId="281"/>
            <ac:grpSpMk id="16" creationId="{E00824C5-DFED-0B46-D93E-48D4665E4B55}"/>
          </ac:grpSpMkLst>
        </pc:grpChg>
        <pc:picChg chg="add del mod">
          <ac:chgData name="Vladislav Yotkov" userId="8cbd7549-966c-4431-b561-10f64b96acac" providerId="ADAL" clId="{4B0911BD-7F94-1947-8999-60569CCA4A2C}" dt="2022-05-11T05:40:31.669" v="7890" actId="478"/>
          <ac:picMkLst>
            <pc:docMk/>
            <pc:sldMk cId="50037978" sldId="281"/>
            <ac:picMk id="6" creationId="{B7160D57-9510-04FC-022D-F54681B679C7}"/>
          </ac:picMkLst>
        </pc:picChg>
        <pc:picChg chg="add mod">
          <ac:chgData name="Vladislav Yotkov" userId="8cbd7549-966c-4431-b561-10f64b96acac" providerId="ADAL" clId="{4B0911BD-7F94-1947-8999-60569CCA4A2C}" dt="2022-05-11T05:53:14.428" v="8036" actId="1038"/>
          <ac:picMkLst>
            <pc:docMk/>
            <pc:sldMk cId="50037978" sldId="281"/>
            <ac:picMk id="11" creationId="{6D5D2502-4462-6E78-9CA7-EF9443FAA753}"/>
          </ac:picMkLst>
        </pc:picChg>
        <pc:picChg chg="add mod">
          <ac:chgData name="Vladislav Yotkov" userId="8cbd7549-966c-4431-b561-10f64b96acac" providerId="ADAL" clId="{4B0911BD-7F94-1947-8999-60569CCA4A2C}" dt="2022-05-11T05:45:37.118" v="7955" actId="1076"/>
          <ac:picMkLst>
            <pc:docMk/>
            <pc:sldMk cId="50037978" sldId="281"/>
            <ac:picMk id="13" creationId="{6C35CC72-2515-8444-FC1D-025205EA966F}"/>
          </ac:picMkLst>
        </pc:picChg>
      </pc:sldChg>
      <pc:sldChg chg="addSp delSp modSp new mod modAnim">
        <pc:chgData name="Vladislav Yotkov" userId="8cbd7549-966c-4431-b561-10f64b96acac" providerId="ADAL" clId="{4B0911BD-7F94-1947-8999-60569CCA4A2C}" dt="2022-05-10T22:10:29.192" v="7088" actId="1036"/>
        <pc:sldMkLst>
          <pc:docMk/>
          <pc:sldMk cId="4032440023" sldId="282"/>
        </pc:sldMkLst>
        <pc:spChg chg="del mod">
          <ac:chgData name="Vladislav Yotkov" userId="8cbd7549-966c-4431-b561-10f64b96acac" providerId="ADAL" clId="{4B0911BD-7F94-1947-8999-60569CCA4A2C}" dt="2022-05-10T21:52:31.115" v="6878" actId="478"/>
          <ac:spMkLst>
            <pc:docMk/>
            <pc:sldMk cId="4032440023" sldId="282"/>
            <ac:spMk id="2" creationId="{A37AA0A2-7CDA-38B4-F626-1F6DFAC3F22E}"/>
          </ac:spMkLst>
        </pc:spChg>
        <pc:spChg chg="del">
          <ac:chgData name="Vladislav Yotkov" userId="8cbd7549-966c-4431-b561-10f64b96acac" providerId="ADAL" clId="{4B0911BD-7F94-1947-8999-60569CCA4A2C}" dt="2022-05-10T21:53:10.331" v="6933" actId="478"/>
          <ac:spMkLst>
            <pc:docMk/>
            <pc:sldMk cId="4032440023" sldId="282"/>
            <ac:spMk id="3" creationId="{F967E5D5-C6D3-2A58-0BCC-89959CFBFA13}"/>
          </ac:spMkLst>
        </pc:spChg>
        <pc:spChg chg="del">
          <ac:chgData name="Vladislav Yotkov" userId="8cbd7549-966c-4431-b561-10f64b96acac" providerId="ADAL" clId="{4B0911BD-7F94-1947-8999-60569CCA4A2C}" dt="2022-05-10T21:53:11.178" v="6934" actId="478"/>
          <ac:spMkLst>
            <pc:docMk/>
            <pc:sldMk cId="4032440023" sldId="282"/>
            <ac:spMk id="4" creationId="{E43FF050-9F5D-1D00-F907-0C02690385FE}"/>
          </ac:spMkLst>
        </pc:spChg>
        <pc:spChg chg="add del mod">
          <ac:chgData name="Vladislav Yotkov" userId="8cbd7549-966c-4431-b561-10f64b96acac" providerId="ADAL" clId="{4B0911BD-7F94-1947-8999-60569CCA4A2C}" dt="2022-05-10T21:52:33.751" v="6881" actId="478"/>
          <ac:spMkLst>
            <pc:docMk/>
            <pc:sldMk cId="4032440023" sldId="282"/>
            <ac:spMk id="7" creationId="{FF80DEF3-5A5F-A607-9595-B904D75FE821}"/>
          </ac:spMkLst>
        </pc:spChg>
        <pc:spChg chg="add del mod">
          <ac:chgData name="Vladislav Yotkov" userId="8cbd7549-966c-4431-b561-10f64b96acac" providerId="ADAL" clId="{4B0911BD-7F94-1947-8999-60569CCA4A2C}" dt="2022-05-10T21:52:32.876" v="6880"/>
          <ac:spMkLst>
            <pc:docMk/>
            <pc:sldMk cId="4032440023" sldId="282"/>
            <ac:spMk id="8" creationId="{181F82F1-EA31-D042-EE1E-699A6A1930A1}"/>
          </ac:spMkLst>
        </pc:spChg>
        <pc:spChg chg="add del mod">
          <ac:chgData name="Vladislav Yotkov" userId="8cbd7549-966c-4431-b561-10f64b96acac" providerId="ADAL" clId="{4B0911BD-7F94-1947-8999-60569CCA4A2C}" dt="2022-05-10T21:52:32.876" v="6880"/>
          <ac:spMkLst>
            <pc:docMk/>
            <pc:sldMk cId="4032440023" sldId="282"/>
            <ac:spMk id="9" creationId="{87A11525-347C-8286-3B90-97DE099DD8BD}"/>
          </ac:spMkLst>
        </pc:spChg>
        <pc:spChg chg="add del mod">
          <ac:chgData name="Vladislav Yotkov" userId="8cbd7549-966c-4431-b561-10f64b96acac" providerId="ADAL" clId="{4B0911BD-7F94-1947-8999-60569CCA4A2C}" dt="2022-05-10T21:52:32.876" v="6880"/>
          <ac:spMkLst>
            <pc:docMk/>
            <pc:sldMk cId="4032440023" sldId="282"/>
            <ac:spMk id="10" creationId="{68DB1266-444B-FC18-15FE-D1B5C5A8F8F9}"/>
          </ac:spMkLst>
        </pc:spChg>
        <pc:spChg chg="add mod">
          <ac:chgData name="Vladislav Yotkov" userId="8cbd7549-966c-4431-b561-10f64b96acac" providerId="ADAL" clId="{4B0911BD-7F94-1947-8999-60569CCA4A2C}" dt="2022-05-10T21:57:22.788" v="6975" actId="20577"/>
          <ac:spMkLst>
            <pc:docMk/>
            <pc:sldMk cId="4032440023" sldId="282"/>
            <ac:spMk id="11" creationId="{5936060A-D356-B30E-B6F9-339B13A9FAE7}"/>
          </ac:spMkLst>
        </pc:spChg>
        <pc:spChg chg="add mod">
          <ac:chgData name="Vladislav Yotkov" userId="8cbd7549-966c-4431-b561-10f64b96acac" providerId="ADAL" clId="{4B0911BD-7F94-1947-8999-60569CCA4A2C}" dt="2022-05-10T22:01:59.662" v="7043" actId="20577"/>
          <ac:spMkLst>
            <pc:docMk/>
            <pc:sldMk cId="4032440023" sldId="282"/>
            <ac:spMk id="12" creationId="{9DFDEB6D-7405-3EE9-4288-505B1DC614F6}"/>
          </ac:spMkLst>
        </pc:spChg>
        <pc:spChg chg="add mod">
          <ac:chgData name="Vladislav Yotkov" userId="8cbd7549-966c-4431-b561-10f64b96acac" providerId="ADAL" clId="{4B0911BD-7F94-1947-8999-60569CCA4A2C}" dt="2022-05-10T22:09:12.813" v="7081" actId="20577"/>
          <ac:spMkLst>
            <pc:docMk/>
            <pc:sldMk cId="4032440023" sldId="282"/>
            <ac:spMk id="13" creationId="{96BE73B9-52D4-1206-FD42-CA7E38B19D46}"/>
          </ac:spMkLst>
        </pc:spChg>
        <pc:picChg chg="add mod">
          <ac:chgData name="Vladislav Yotkov" userId="8cbd7549-966c-4431-b561-10f64b96acac" providerId="ADAL" clId="{4B0911BD-7F94-1947-8999-60569CCA4A2C}" dt="2022-05-10T21:56:41.390" v="6941" actId="1076"/>
          <ac:picMkLst>
            <pc:docMk/>
            <pc:sldMk cId="4032440023" sldId="282"/>
            <ac:picMk id="14" creationId="{BD9737DD-3729-147B-C496-BC6496E0A008}"/>
          </ac:picMkLst>
        </pc:picChg>
        <pc:picChg chg="add del mod">
          <ac:chgData name="Vladislav Yotkov" userId="8cbd7549-966c-4431-b561-10f64b96acac" providerId="ADAL" clId="{4B0911BD-7F94-1947-8999-60569CCA4A2C}" dt="2022-05-10T22:07:22.842" v="7063" actId="478"/>
          <ac:picMkLst>
            <pc:docMk/>
            <pc:sldMk cId="4032440023" sldId="282"/>
            <ac:picMk id="15" creationId="{5C73F9BD-DB50-91D4-C893-A836227D1EBE}"/>
          </ac:picMkLst>
        </pc:picChg>
        <pc:picChg chg="add mod">
          <ac:chgData name="Vladislav Yotkov" userId="8cbd7549-966c-4431-b561-10f64b96acac" providerId="ADAL" clId="{4B0911BD-7F94-1947-8999-60569CCA4A2C}" dt="2022-05-10T22:10:29.192" v="7088" actId="1036"/>
          <ac:picMkLst>
            <pc:docMk/>
            <pc:sldMk cId="4032440023" sldId="282"/>
            <ac:picMk id="16" creationId="{4293533D-DDA1-A006-08A4-23C6E43B1521}"/>
          </ac:picMkLst>
        </pc:picChg>
      </pc:sldChg>
      <pc:sldChg chg="addSp delSp modSp add mod">
        <pc:chgData name="Vladislav Yotkov" userId="8cbd7549-966c-4431-b561-10f64b96acac" providerId="ADAL" clId="{4B0911BD-7F94-1947-8999-60569CCA4A2C}" dt="2022-05-11T04:48:00.448" v="7746" actId="114"/>
        <pc:sldMkLst>
          <pc:docMk/>
          <pc:sldMk cId="1741591499" sldId="283"/>
        </pc:sldMkLst>
        <pc:spChg chg="add del">
          <ac:chgData name="Vladislav Yotkov" userId="8cbd7549-966c-4431-b561-10f64b96acac" providerId="ADAL" clId="{4B0911BD-7F94-1947-8999-60569CCA4A2C}" dt="2022-05-10T22:11:51.903" v="7108"/>
          <ac:spMkLst>
            <pc:docMk/>
            <pc:sldMk cId="1741591499" sldId="283"/>
            <ac:spMk id="3" creationId="{F6AF6ED8-F108-46F9-314E-77161E4F02AF}"/>
          </ac:spMkLst>
        </pc:spChg>
        <pc:spChg chg="add del mod">
          <ac:chgData name="Vladislav Yotkov" userId="8cbd7549-966c-4431-b561-10f64b96acac" providerId="ADAL" clId="{4B0911BD-7F94-1947-8999-60569CCA4A2C}" dt="2022-05-10T22:10:44.511" v="7089" actId="478"/>
          <ac:spMkLst>
            <pc:docMk/>
            <pc:sldMk cId="1741591499" sldId="283"/>
            <ac:spMk id="9" creationId="{AB9217C7-8E66-A00C-6A0A-02323E76929D}"/>
          </ac:spMkLst>
        </pc:spChg>
        <pc:spChg chg="del">
          <ac:chgData name="Vladislav Yotkov" userId="8cbd7549-966c-4431-b561-10f64b96acac" providerId="ADAL" clId="{4B0911BD-7F94-1947-8999-60569CCA4A2C}" dt="2022-05-10T21:57:51.991" v="6980" actId="478"/>
          <ac:spMkLst>
            <pc:docMk/>
            <pc:sldMk cId="1741591499" sldId="283"/>
            <ac:spMk id="12" creationId="{9DFDEB6D-7405-3EE9-4288-505B1DC614F6}"/>
          </ac:spMkLst>
        </pc:spChg>
        <pc:spChg chg="mod">
          <ac:chgData name="Vladislav Yotkov" userId="8cbd7549-966c-4431-b561-10f64b96acac" providerId="ADAL" clId="{4B0911BD-7F94-1947-8999-60569CCA4A2C}" dt="2022-05-11T04:48:00.448" v="7746" actId="114"/>
          <ac:spMkLst>
            <pc:docMk/>
            <pc:sldMk cId="1741591499" sldId="283"/>
            <ac:spMk id="13" creationId="{96BE73B9-52D4-1206-FD42-CA7E38B19D46}"/>
          </ac:spMkLst>
        </pc:spChg>
        <pc:spChg chg="add mod">
          <ac:chgData name="Vladislav Yotkov" userId="8cbd7549-966c-4431-b561-10f64b96acac" providerId="ADAL" clId="{4B0911BD-7F94-1947-8999-60569CCA4A2C}" dt="2022-05-10T22:10:50.208" v="7091" actId="1076"/>
          <ac:spMkLst>
            <pc:docMk/>
            <pc:sldMk cId="1741591499" sldId="283"/>
            <ac:spMk id="16" creationId="{251CABE7-38FD-8730-9D1E-E9F87E983C9D}"/>
          </ac:spMkLst>
        </pc:spChg>
        <pc:picChg chg="add del mod">
          <ac:chgData name="Vladislav Yotkov" userId="8cbd7549-966c-4431-b561-10f64b96acac" providerId="ADAL" clId="{4B0911BD-7F94-1947-8999-60569CCA4A2C}" dt="2022-05-10T22:11:12.070" v="7106" actId="478"/>
          <ac:picMkLst>
            <pc:docMk/>
            <pc:sldMk cId="1741591499" sldId="283"/>
            <ac:picMk id="2" creationId="{8D79B952-AF6A-5FD3-1FC1-C8587BE6D9F5}"/>
          </ac:picMkLst>
        </pc:picChg>
        <pc:picChg chg="add mod">
          <ac:chgData name="Vladislav Yotkov" userId="8cbd7549-966c-4431-b561-10f64b96acac" providerId="ADAL" clId="{4B0911BD-7F94-1947-8999-60569CCA4A2C}" dt="2022-05-10T22:12:34.221" v="7152" actId="1035"/>
          <ac:picMkLst>
            <pc:docMk/>
            <pc:sldMk cId="1741591499" sldId="283"/>
            <ac:picMk id="4" creationId="{ED314E61-12FB-BB53-C993-88AF99979B8E}"/>
          </ac:picMkLst>
        </pc:picChg>
        <pc:picChg chg="add del mod">
          <ac:chgData name="Vladislav Yotkov" userId="8cbd7549-966c-4431-b561-10f64b96acac" providerId="ADAL" clId="{4B0911BD-7F94-1947-8999-60569CCA4A2C}" dt="2022-05-10T22:10:44.511" v="7089" actId="478"/>
          <ac:picMkLst>
            <pc:docMk/>
            <pc:sldMk cId="1741591499" sldId="283"/>
            <ac:picMk id="8" creationId="{6AC2AE60-5D0B-3D09-9CC9-44520FFC171E}"/>
          </ac:picMkLst>
        </pc:picChg>
        <pc:picChg chg="del">
          <ac:chgData name="Vladislav Yotkov" userId="8cbd7549-966c-4431-b561-10f64b96acac" providerId="ADAL" clId="{4B0911BD-7F94-1947-8999-60569CCA4A2C}" dt="2022-05-10T21:57:51.991" v="6980" actId="478"/>
          <ac:picMkLst>
            <pc:docMk/>
            <pc:sldMk cId="1741591499" sldId="283"/>
            <ac:picMk id="14" creationId="{BD9737DD-3729-147B-C496-BC6496E0A008}"/>
          </ac:picMkLst>
        </pc:picChg>
        <pc:picChg chg="del">
          <ac:chgData name="Vladislav Yotkov" userId="8cbd7549-966c-4431-b561-10f64b96acac" providerId="ADAL" clId="{4B0911BD-7F94-1947-8999-60569CCA4A2C}" dt="2022-05-10T21:58:37.269" v="7015" actId="478"/>
          <ac:picMkLst>
            <pc:docMk/>
            <pc:sldMk cId="1741591499" sldId="283"/>
            <ac:picMk id="15" creationId="{5C73F9BD-DB50-91D4-C893-A836227D1EBE}"/>
          </ac:picMkLst>
        </pc:picChg>
        <pc:picChg chg="add mod">
          <ac:chgData name="Vladislav Yotkov" userId="8cbd7549-966c-4431-b561-10f64b96acac" providerId="ADAL" clId="{4B0911BD-7F94-1947-8999-60569CCA4A2C}" dt="2022-05-10T22:10:50.208" v="7091" actId="1076"/>
          <ac:picMkLst>
            <pc:docMk/>
            <pc:sldMk cId="1741591499" sldId="283"/>
            <ac:picMk id="17" creationId="{2804CF46-5493-9B8C-B2AD-BCD941417BBC}"/>
          </ac:picMkLst>
        </pc:picChg>
      </pc:sldChg>
      <pc:sldChg chg="new del">
        <pc:chgData name="Vladislav Yotkov" userId="8cbd7549-966c-4431-b561-10f64b96acac" providerId="ADAL" clId="{4B0911BD-7F94-1947-8999-60569CCA4A2C}" dt="2022-05-10T21:57:43.429" v="6978" actId="2696"/>
        <pc:sldMkLst>
          <pc:docMk/>
          <pc:sldMk cId="3570486640" sldId="283"/>
        </pc:sldMkLst>
      </pc:sldChg>
      <pc:sldChg chg="modSp add mod modNotesTx">
        <pc:chgData name="Vladislav Yotkov" userId="8cbd7549-966c-4431-b561-10f64b96acac" providerId="ADAL" clId="{4B0911BD-7F94-1947-8999-60569CCA4A2C}" dt="2022-05-11T03:47:18.011" v="7417" actId="20577"/>
        <pc:sldMkLst>
          <pc:docMk/>
          <pc:sldMk cId="2805786116" sldId="284"/>
        </pc:sldMkLst>
        <pc:graphicFrameChg chg="mod modGraphic">
          <ac:chgData name="Vladislav Yotkov" userId="8cbd7549-966c-4431-b561-10f64b96acac" providerId="ADAL" clId="{4B0911BD-7F94-1947-8999-60569CCA4A2C}" dt="2022-05-11T03:41:48.168" v="7387" actId="6549"/>
          <ac:graphicFrameMkLst>
            <pc:docMk/>
            <pc:sldMk cId="2805786116" sldId="284"/>
            <ac:graphicFrameMk id="12" creationId="{7797DB35-BE3B-F43B-539F-A254418123B5}"/>
          </ac:graphicFrameMkLst>
        </pc:graphicFrameChg>
      </pc:sldChg>
      <pc:sldChg chg="add modNotesTx">
        <pc:chgData name="Vladislav Yotkov" userId="8cbd7549-966c-4431-b561-10f64b96acac" providerId="ADAL" clId="{4B0911BD-7F94-1947-8999-60569CCA4A2C}" dt="2022-05-11T03:47:22.572" v="7419" actId="20577"/>
        <pc:sldMkLst>
          <pc:docMk/>
          <pc:sldMk cId="977751079" sldId="285"/>
        </pc:sldMkLst>
      </pc:sldChg>
      <pc:sldChg chg="add del">
        <pc:chgData name="Vladislav Yotkov" userId="8cbd7549-966c-4431-b561-10f64b96acac" providerId="ADAL" clId="{4B0911BD-7F94-1947-8999-60569CCA4A2C}" dt="2022-05-11T03:40:22.384" v="7367" actId="2696"/>
        <pc:sldMkLst>
          <pc:docMk/>
          <pc:sldMk cId="1266805391" sldId="285"/>
        </pc:sldMkLst>
      </pc:sldChg>
      <pc:sldChg chg="modSp add mod modNotesTx">
        <pc:chgData name="Vladislav Yotkov" userId="8cbd7549-966c-4431-b561-10f64b96acac" providerId="ADAL" clId="{4B0911BD-7F94-1947-8999-60569CCA4A2C}" dt="2022-05-11T15:39:48.953" v="8127" actId="20577"/>
        <pc:sldMkLst>
          <pc:docMk/>
          <pc:sldMk cId="2220381173" sldId="286"/>
        </pc:sldMkLst>
        <pc:graphicFrameChg chg="mod modGraphic">
          <ac:chgData name="Vladislav Yotkov" userId="8cbd7549-966c-4431-b561-10f64b96acac" providerId="ADAL" clId="{4B0911BD-7F94-1947-8999-60569CCA4A2C}" dt="2022-05-11T15:39:48.953" v="8127" actId="20577"/>
          <ac:graphicFrameMkLst>
            <pc:docMk/>
            <pc:sldMk cId="2220381173" sldId="286"/>
            <ac:graphicFrameMk id="12" creationId="{7797DB35-BE3B-F43B-539F-A254418123B5}"/>
          </ac:graphicFrameMkLst>
        </pc:graphicFrameChg>
      </pc:sldChg>
      <pc:sldChg chg="modSp add mod modNotesTx">
        <pc:chgData name="Vladislav Yotkov" userId="8cbd7549-966c-4431-b561-10f64b96acac" providerId="ADAL" clId="{4B0911BD-7F94-1947-8999-60569CCA4A2C}" dt="2022-05-11T03:47:27.118" v="7421" actId="20577"/>
        <pc:sldMkLst>
          <pc:docMk/>
          <pc:sldMk cId="3617556855" sldId="287"/>
        </pc:sldMkLst>
        <pc:graphicFrameChg chg="modGraphic">
          <ac:chgData name="Vladislav Yotkov" userId="8cbd7549-966c-4431-b561-10f64b96acac" providerId="ADAL" clId="{4B0911BD-7F94-1947-8999-60569CCA4A2C}" dt="2022-05-11T03:46:17.514" v="7412" actId="20577"/>
          <ac:graphicFrameMkLst>
            <pc:docMk/>
            <pc:sldMk cId="3617556855" sldId="287"/>
            <ac:graphicFrameMk id="12" creationId="{7797DB35-BE3B-F43B-539F-A254418123B5}"/>
          </ac:graphicFrameMkLst>
        </pc:graphicFrameChg>
      </pc:sldChg>
      <pc:sldChg chg="addSp delSp modSp new mod modAnim modNotesTx">
        <pc:chgData name="Vladislav Yotkov" userId="8cbd7549-966c-4431-b561-10f64b96acac" providerId="ADAL" clId="{4B0911BD-7F94-1947-8999-60569CCA4A2C}" dt="2022-05-11T04:42:02.774" v="7713" actId="20577"/>
        <pc:sldMkLst>
          <pc:docMk/>
          <pc:sldMk cId="445510719" sldId="288"/>
        </pc:sldMkLst>
        <pc:spChg chg="mod">
          <ac:chgData name="Vladislav Yotkov" userId="8cbd7549-966c-4431-b561-10f64b96acac" providerId="ADAL" clId="{4B0911BD-7F94-1947-8999-60569CCA4A2C}" dt="2022-05-11T04:42:02.774" v="7713" actId="20577"/>
          <ac:spMkLst>
            <pc:docMk/>
            <pc:sldMk cId="445510719" sldId="288"/>
            <ac:spMk id="2" creationId="{C1B8DEB2-73C9-164D-DBC7-1A00DB656D46}"/>
          </ac:spMkLst>
        </pc:spChg>
        <pc:spChg chg="del mod">
          <ac:chgData name="Vladislav Yotkov" userId="8cbd7549-966c-4431-b561-10f64b96acac" providerId="ADAL" clId="{4B0911BD-7F94-1947-8999-60569CCA4A2C}" dt="2022-05-11T03:53:17.634" v="7427" actId="478"/>
          <ac:spMkLst>
            <pc:docMk/>
            <pc:sldMk cId="445510719" sldId="288"/>
            <ac:spMk id="3" creationId="{21691AEB-9685-BF88-B63B-62873D193568}"/>
          </ac:spMkLst>
        </pc:spChg>
        <pc:spChg chg="del">
          <ac:chgData name="Vladislav Yotkov" userId="8cbd7549-966c-4431-b561-10f64b96acac" providerId="ADAL" clId="{4B0911BD-7F94-1947-8999-60569CCA4A2C}" dt="2022-05-11T03:52:45.793" v="7423" actId="478"/>
          <ac:spMkLst>
            <pc:docMk/>
            <pc:sldMk cId="445510719" sldId="288"/>
            <ac:spMk id="4" creationId="{6DDF5941-D5E9-2673-1CAC-EBC12924E420}"/>
          </ac:spMkLst>
        </pc:spChg>
        <pc:spChg chg="mod">
          <ac:chgData name="Vladislav Yotkov" userId="8cbd7549-966c-4431-b561-10f64b96acac" providerId="ADAL" clId="{4B0911BD-7F94-1947-8999-60569CCA4A2C}" dt="2022-05-11T04:04:13.572" v="7572" actId="1038"/>
          <ac:spMkLst>
            <pc:docMk/>
            <pc:sldMk cId="445510719" sldId="288"/>
            <ac:spMk id="5" creationId="{3FF7E73E-8C63-D909-AB40-DAB54EBA691F}"/>
          </ac:spMkLst>
        </pc:spChg>
        <pc:spChg chg="add mod">
          <ac:chgData name="Vladislav Yotkov" userId="8cbd7549-966c-4431-b561-10f64b96acac" providerId="ADAL" clId="{4B0911BD-7F94-1947-8999-60569CCA4A2C}" dt="2022-05-11T03:54:13.634" v="7450" actId="1035"/>
          <ac:spMkLst>
            <pc:docMk/>
            <pc:sldMk cId="445510719" sldId="288"/>
            <ac:spMk id="7" creationId="{6CCF239B-5D29-10DB-4AA7-72F380542F21}"/>
          </ac:spMkLst>
        </pc:spChg>
        <pc:spChg chg="add mod">
          <ac:chgData name="Vladislav Yotkov" userId="8cbd7549-966c-4431-b561-10f64b96acac" providerId="ADAL" clId="{4B0911BD-7F94-1947-8999-60569CCA4A2C}" dt="2022-05-11T04:33:32.096" v="7674" actId="1076"/>
          <ac:spMkLst>
            <pc:docMk/>
            <pc:sldMk cId="445510719" sldId="288"/>
            <ac:spMk id="14" creationId="{429D30D2-C4E4-F67B-9EE3-0791057D4FFF}"/>
          </ac:spMkLst>
        </pc:spChg>
        <pc:grpChg chg="add mod">
          <ac:chgData name="Vladislav Yotkov" userId="8cbd7549-966c-4431-b561-10f64b96acac" providerId="ADAL" clId="{4B0911BD-7F94-1947-8999-60569CCA4A2C}" dt="2022-05-11T04:03:53.115" v="7543" actId="1035"/>
          <ac:grpSpMkLst>
            <pc:docMk/>
            <pc:sldMk cId="445510719" sldId="288"/>
            <ac:grpSpMk id="8" creationId="{90D19766-6E40-37E8-0C5A-DB2C558A484A}"/>
          </ac:grpSpMkLst>
        </pc:grpChg>
        <pc:picChg chg="add mod">
          <ac:chgData name="Vladislav Yotkov" userId="8cbd7549-966c-4431-b561-10f64b96acac" providerId="ADAL" clId="{4B0911BD-7F94-1947-8999-60569CCA4A2C}" dt="2022-05-11T03:53:23.487" v="7429" actId="1076"/>
          <ac:picMkLst>
            <pc:docMk/>
            <pc:sldMk cId="445510719" sldId="288"/>
            <ac:picMk id="6" creationId="{F430F93A-96B1-AABE-7884-06370D6374D7}"/>
          </ac:picMkLst>
        </pc:picChg>
        <pc:picChg chg="add del mod">
          <ac:chgData name="Vladislav Yotkov" userId="8cbd7549-966c-4431-b561-10f64b96acac" providerId="ADAL" clId="{4B0911BD-7F94-1947-8999-60569CCA4A2C}" dt="2022-05-11T04:01:37.911" v="7518" actId="478"/>
          <ac:picMkLst>
            <pc:docMk/>
            <pc:sldMk cId="445510719" sldId="288"/>
            <ac:picMk id="9" creationId="{A3D2C1FB-2452-439F-B42E-BB1E871B58E6}"/>
          </ac:picMkLst>
        </pc:picChg>
        <pc:picChg chg="add del mod">
          <ac:chgData name="Vladislav Yotkov" userId="8cbd7549-966c-4431-b561-10f64b96acac" providerId="ADAL" clId="{4B0911BD-7F94-1947-8999-60569CCA4A2C}" dt="2022-05-11T04:31:24.456" v="7627" actId="478"/>
          <ac:picMkLst>
            <pc:docMk/>
            <pc:sldMk cId="445510719" sldId="288"/>
            <ac:picMk id="10" creationId="{F7634094-A739-EB03-E627-D5CC8F49DF83}"/>
          </ac:picMkLst>
        </pc:picChg>
        <pc:picChg chg="add del mod">
          <ac:chgData name="Vladislav Yotkov" userId="8cbd7549-966c-4431-b561-10f64b96acac" providerId="ADAL" clId="{4B0911BD-7F94-1947-8999-60569CCA4A2C}" dt="2022-05-11T04:31:25.481" v="7628" actId="478"/>
          <ac:picMkLst>
            <pc:docMk/>
            <pc:sldMk cId="445510719" sldId="288"/>
            <ac:picMk id="11" creationId="{A94B2105-B386-D787-ED67-7FB6C981A68F}"/>
          </ac:picMkLst>
        </pc:picChg>
        <pc:picChg chg="add mod">
          <ac:chgData name="Vladislav Yotkov" userId="8cbd7549-966c-4431-b561-10f64b96acac" providerId="ADAL" clId="{4B0911BD-7F94-1947-8999-60569CCA4A2C}" dt="2022-05-11T04:32:11.579" v="7642" actId="1037"/>
          <ac:picMkLst>
            <pc:docMk/>
            <pc:sldMk cId="445510719" sldId="288"/>
            <ac:picMk id="12" creationId="{030A3E5A-17EB-B33C-0CB4-1C83776D1F32}"/>
          </ac:picMkLst>
        </pc:picChg>
        <pc:picChg chg="add mod">
          <ac:chgData name="Vladislav Yotkov" userId="8cbd7549-966c-4431-b561-10f64b96acac" providerId="ADAL" clId="{4B0911BD-7F94-1947-8999-60569CCA4A2C}" dt="2022-05-11T04:32:08.993" v="7640" actId="1037"/>
          <ac:picMkLst>
            <pc:docMk/>
            <pc:sldMk cId="445510719" sldId="288"/>
            <ac:picMk id="13" creationId="{538067C1-88DD-D1D4-7693-9B29EEC0D1B7}"/>
          </ac:picMkLst>
        </pc:picChg>
      </pc:sldChg>
      <pc:sldChg chg="delSp modSp new del mod">
        <pc:chgData name="Vladislav Yotkov" userId="8cbd7549-966c-4431-b561-10f64b96acac" providerId="ADAL" clId="{4B0911BD-7F94-1947-8999-60569CCA4A2C}" dt="2022-05-11T11:12:17.581" v="8084" actId="2696"/>
        <pc:sldMkLst>
          <pc:docMk/>
          <pc:sldMk cId="7874875" sldId="289"/>
        </pc:sldMkLst>
        <pc:spChg chg="mod">
          <ac:chgData name="Vladislav Yotkov" userId="8cbd7549-966c-4431-b561-10f64b96acac" providerId="ADAL" clId="{4B0911BD-7F94-1947-8999-60569CCA4A2C}" dt="2022-05-11T07:46:32.104" v="8069" actId="20577"/>
          <ac:spMkLst>
            <pc:docMk/>
            <pc:sldMk cId="7874875" sldId="289"/>
            <ac:spMk id="2" creationId="{9F7D16F8-4386-5A57-9A0C-DFC32A09E6B5}"/>
          </ac:spMkLst>
        </pc:spChg>
        <pc:spChg chg="mod">
          <ac:chgData name="Vladislav Yotkov" userId="8cbd7549-966c-4431-b561-10f64b96acac" providerId="ADAL" clId="{4B0911BD-7F94-1947-8999-60569CCA4A2C}" dt="2022-05-11T07:45:44.042" v="8061" actId="14100"/>
          <ac:spMkLst>
            <pc:docMk/>
            <pc:sldMk cId="7874875" sldId="289"/>
            <ac:spMk id="3" creationId="{416F171D-4094-D334-79C3-F8A6B56746EC}"/>
          </ac:spMkLst>
        </pc:spChg>
        <pc:spChg chg="del">
          <ac:chgData name="Vladislav Yotkov" userId="8cbd7549-966c-4431-b561-10f64b96acac" providerId="ADAL" clId="{4B0911BD-7F94-1947-8999-60569CCA4A2C}" dt="2022-05-11T07:45:36.173" v="8054" actId="478"/>
          <ac:spMkLst>
            <pc:docMk/>
            <pc:sldMk cId="7874875" sldId="289"/>
            <ac:spMk id="4" creationId="{EBEB8A7B-841D-3F71-F48E-8B4357830AD3}"/>
          </ac:spMkLst>
        </pc:spChg>
      </pc:sldChg>
      <pc:sldChg chg="modSp new del mod">
        <pc:chgData name="Vladislav Yotkov" userId="8cbd7549-966c-4431-b561-10f64b96acac" providerId="ADAL" clId="{4B0911BD-7F94-1947-8999-60569CCA4A2C}" dt="2022-05-11T06:14:32.352" v="8044" actId="2696"/>
        <pc:sldMkLst>
          <pc:docMk/>
          <pc:sldMk cId="1390770486" sldId="289"/>
        </pc:sldMkLst>
        <pc:spChg chg="mod">
          <ac:chgData name="Vladislav Yotkov" userId="8cbd7549-966c-4431-b561-10f64b96acac" providerId="ADAL" clId="{4B0911BD-7F94-1947-8999-60569CCA4A2C}" dt="2022-05-11T06:10:00.391" v="8043" actId="20577"/>
          <ac:spMkLst>
            <pc:docMk/>
            <pc:sldMk cId="1390770486" sldId="289"/>
            <ac:spMk id="2" creationId="{21D17708-7A5E-0AD1-63C1-B776A7CDB2D1}"/>
          </ac:spMkLst>
        </pc:spChg>
      </pc:sldChg>
      <pc:sldMasterChg chg="delSldLayout">
        <pc:chgData name="Vladislav Yotkov" userId="8cbd7549-966c-4431-b561-10f64b96acac" providerId="ADAL" clId="{4B0911BD-7F94-1947-8999-60569CCA4A2C}" dt="2022-04-21T18:27:01.724" v="27" actId="2696"/>
        <pc:sldMasterMkLst>
          <pc:docMk/>
          <pc:sldMasterMk cId="0" sldId="2147483648"/>
        </pc:sldMasterMkLst>
        <pc:sldLayoutChg chg="del">
          <pc:chgData name="Vladislav Yotkov" userId="8cbd7549-966c-4431-b561-10f64b96acac" providerId="ADAL" clId="{4B0911BD-7F94-1947-8999-60569CCA4A2C}" dt="2022-04-21T18:25:26.504" v="0" actId="2696"/>
          <pc:sldLayoutMkLst>
            <pc:docMk/>
            <pc:sldMasterMk cId="0" sldId="2147483648"/>
            <pc:sldLayoutMk cId="0" sldId="2147483650"/>
          </pc:sldLayoutMkLst>
        </pc:sldLayoutChg>
        <pc:sldLayoutChg chg="del">
          <pc:chgData name="Vladislav Yotkov" userId="8cbd7549-966c-4431-b561-10f64b96acac" providerId="ADAL" clId="{4B0911BD-7F94-1947-8999-60569CCA4A2C}" dt="2022-04-21T18:25:40.423" v="20" actId="2696"/>
          <pc:sldLayoutMkLst>
            <pc:docMk/>
            <pc:sldMasterMk cId="0" sldId="2147483648"/>
            <pc:sldLayoutMk cId="0" sldId="2147483651"/>
          </pc:sldLayoutMkLst>
        </pc:sldLayoutChg>
        <pc:sldLayoutChg chg="del">
          <pc:chgData name="Vladislav Yotkov" userId="8cbd7549-966c-4431-b561-10f64b96acac" providerId="ADAL" clId="{4B0911BD-7F94-1947-8999-60569CCA4A2C}" dt="2022-04-21T18:27:01.724" v="27" actId="2696"/>
          <pc:sldLayoutMkLst>
            <pc:docMk/>
            <pc:sldMasterMk cId="0" sldId="2147483648"/>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Autocorrelation_func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en.wikipedia.org/wiki/Moving_average_mode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Covariance measures the degree to which to random variables are </a:t>
            </a:r>
            <a:r>
              <a:rPr lang="en-GB" b="1" dirty="0"/>
              <a:t>linearly related.</a:t>
            </a:r>
            <a:r>
              <a:rPr lang="en-GB" b="0" dirty="0"/>
              <a:t> But it is </a:t>
            </a:r>
            <a:r>
              <a:rPr lang="en-GB" b="1" dirty="0"/>
              <a:t>unbounded</a:t>
            </a:r>
            <a:r>
              <a:rPr lang="en-GB" b="0" dirty="0"/>
              <a:t> &amp; </a:t>
            </a:r>
            <a:r>
              <a:rPr lang="en-GB" b="1" dirty="0"/>
              <a:t>unnormalized</a:t>
            </a:r>
            <a:r>
              <a:rPr lang="en-GB" b="0" dirty="0"/>
              <a:t>. </a:t>
            </a:r>
          </a:p>
          <a:p>
            <a:r>
              <a:rPr lang="en-GB" b="0" dirty="0"/>
              <a:t>Whereas Correlation is a coefficient between -1 and 1 and thus </a:t>
            </a:r>
            <a:r>
              <a:rPr lang="en-GB" b="1" dirty="0"/>
              <a:t>normalizes the covariance.</a:t>
            </a:r>
            <a:endParaRPr lang="en-US" dirty="0"/>
          </a:p>
        </p:txBody>
      </p:sp>
    </p:spTree>
    <p:extLst>
      <p:ext uri="{BB962C8B-B14F-4D97-AF65-F5344CB8AC3E}">
        <p14:creationId xmlns:p14="http://schemas.microsoft.com/office/powerpoint/2010/main" val="16698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Lagged time series are essentially the original series but delayed over time interval.</a:t>
            </a:r>
          </a:p>
          <a:p>
            <a:r>
              <a:rPr lang="en-GB" sz="1100" b="0" i="0" u="none" strike="noStrike" cap="none" dirty="0">
                <a:solidFill>
                  <a:srgbClr val="000000"/>
                </a:solidFill>
                <a:effectLst/>
                <a:latin typeface="Arial"/>
                <a:ea typeface="Arial"/>
                <a:cs typeface="Arial"/>
                <a:sym typeface="Arial"/>
              </a:rPr>
              <a:t>B</a:t>
            </a:r>
            <a:r>
              <a:rPr lang="en-GB" dirty="0"/>
              <a:t>, operating on </a:t>
            </a:r>
            <a:r>
              <a:rPr lang="en-GB" sz="1100" b="0" i="0" u="none" strike="noStrike" cap="none" dirty="0" err="1">
                <a:solidFill>
                  <a:srgbClr val="000000"/>
                </a:solidFill>
                <a:effectLst/>
                <a:latin typeface="Arial"/>
                <a:ea typeface="Arial"/>
                <a:cs typeface="Arial"/>
                <a:sym typeface="Arial"/>
              </a:rPr>
              <a:t>yt</a:t>
            </a:r>
            <a:r>
              <a:rPr lang="en-GB" dirty="0">
                <a:effectLst/>
              </a:rPr>
              <a:t>, has the effect of shifting the data back one period</a:t>
            </a:r>
          </a:p>
          <a:p>
            <a:r>
              <a:rPr lang="en-GB" dirty="0">
                <a:effectLst/>
              </a:rPr>
              <a:t>Backshift is useful for differencing </a:t>
            </a:r>
            <a:endParaRPr lang="en-US" dirty="0"/>
          </a:p>
        </p:txBody>
      </p:sp>
    </p:spTree>
    <p:extLst>
      <p:ext uri="{BB962C8B-B14F-4D97-AF65-F5344CB8AC3E}">
        <p14:creationId xmlns:p14="http://schemas.microsoft.com/office/powerpoint/2010/main" val="405184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”To detect non-randomness in data.</a:t>
            </a:r>
          </a:p>
          <a:p>
            <a:r>
              <a:rPr lang="en-GB" sz="1100" b="0" i="0" u="none" strike="noStrike" cap="none" dirty="0">
                <a:solidFill>
                  <a:srgbClr val="000000"/>
                </a:solidFill>
                <a:effectLst/>
                <a:latin typeface="Arial"/>
                <a:ea typeface="Arial"/>
                <a:cs typeface="Arial"/>
                <a:sym typeface="Arial"/>
              </a:rPr>
              <a:t>To identify an appropriate time series model if the data are not random.” - https://</a:t>
            </a:r>
            <a:r>
              <a:rPr lang="en-GB" sz="1100" b="0" i="0" u="none" strike="noStrike" cap="none" dirty="0" err="1">
                <a:solidFill>
                  <a:srgbClr val="000000"/>
                </a:solidFill>
                <a:effectLst/>
                <a:latin typeface="Arial"/>
                <a:ea typeface="Arial"/>
                <a:cs typeface="Arial"/>
                <a:sym typeface="Arial"/>
              </a:rPr>
              <a:t>www.itl.nist.gov</a:t>
            </a:r>
            <a:r>
              <a:rPr lang="en-GB" sz="1100" b="0" i="0" u="none" strike="noStrike" cap="none" dirty="0">
                <a:solidFill>
                  <a:srgbClr val="000000"/>
                </a:solidFill>
                <a:effectLst/>
                <a:latin typeface="Arial"/>
                <a:ea typeface="Arial"/>
                <a:cs typeface="Arial"/>
                <a:sym typeface="Arial"/>
              </a:rPr>
              <a:t>/div898/handbook/</a:t>
            </a:r>
            <a:r>
              <a:rPr lang="en-GB" sz="1100" b="0" i="0" u="none" strike="noStrike" cap="none" dirty="0" err="1">
                <a:solidFill>
                  <a:srgbClr val="000000"/>
                </a:solidFill>
                <a:effectLst/>
                <a:latin typeface="Arial"/>
                <a:ea typeface="Arial"/>
                <a:cs typeface="Arial"/>
                <a:sym typeface="Arial"/>
              </a:rPr>
              <a:t>eda</a:t>
            </a:r>
            <a:r>
              <a:rPr lang="en-GB" sz="1100" b="0" i="0" u="none" strike="noStrike" cap="none" dirty="0">
                <a:solidFill>
                  <a:srgbClr val="000000"/>
                </a:solidFill>
                <a:effectLst/>
                <a:latin typeface="Arial"/>
                <a:ea typeface="Arial"/>
                <a:cs typeface="Arial"/>
                <a:sym typeface="Arial"/>
              </a:rPr>
              <a:t>/section3/eda35c.htm</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“what is different from the general correlation formula — we are always subtracting the mean of the original series! Because we create the lags, the mean of the original series and the lagged ones will not be the same.</a:t>
            </a:r>
          </a:p>
          <a:p>
            <a:r>
              <a:rPr lang="en-GB" sz="1100" b="0" i="0" u="none" strike="noStrike" cap="none" dirty="0">
                <a:solidFill>
                  <a:srgbClr val="000000"/>
                </a:solidFill>
                <a:effectLst/>
                <a:latin typeface="Arial"/>
                <a:ea typeface="Arial"/>
                <a:cs typeface="Arial"/>
                <a:sym typeface="Arial"/>
              </a:rPr>
              <a:t>in the denominator, we divide by the variance of the original series. In Pearson’s correlation coefficient, we would divide by the multiplication of the standard deviations of the two considered variables.” - https://</a:t>
            </a:r>
            <a:r>
              <a:rPr lang="en-GB" sz="1100" b="0" i="0" u="none" strike="noStrike" cap="none" dirty="0" err="1">
                <a:solidFill>
                  <a:srgbClr val="000000"/>
                </a:solidFill>
                <a:effectLst/>
                <a:latin typeface="Arial"/>
                <a:ea typeface="Arial"/>
                <a:cs typeface="Arial"/>
                <a:sym typeface="Arial"/>
              </a:rPr>
              <a:t>towardsdatascience.com</a:t>
            </a:r>
            <a:r>
              <a:rPr lang="en-GB" sz="1100" b="0" i="0" u="none" strike="noStrike" cap="none" dirty="0">
                <a:solidFill>
                  <a:srgbClr val="000000"/>
                </a:solidFill>
                <a:effectLst/>
                <a:latin typeface="Arial"/>
                <a:ea typeface="Arial"/>
                <a:cs typeface="Arial"/>
                <a:sym typeface="Arial"/>
              </a:rPr>
              <a:t>/a-step-by-step-guide-to-calculating-autocorrelation-and-partial-autocorrelation-8c4342b784e8</a:t>
            </a:r>
          </a:p>
          <a:p>
            <a:endParaRPr lang="en-GB" sz="1100" b="0" i="0" u="none" strike="noStrike" cap="none" dirty="0">
              <a:solidFill>
                <a:srgbClr val="000000"/>
              </a:solidFill>
              <a:effectLst/>
              <a:latin typeface="Arial"/>
              <a:ea typeface="Arial"/>
              <a:cs typeface="Arial"/>
              <a:sym typeface="Arial"/>
            </a:endParaRP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“The coefficient of correlation between two values in a time series is called the </a:t>
            </a:r>
            <a:r>
              <a:rPr lang="en-GB" sz="1100" b="1" i="0" u="none" strike="noStrike" cap="none" dirty="0">
                <a:solidFill>
                  <a:srgbClr val="000000"/>
                </a:solidFill>
                <a:effectLst/>
                <a:latin typeface="Arial"/>
                <a:ea typeface="Arial"/>
                <a:cs typeface="Arial"/>
                <a:sym typeface="Arial"/>
              </a:rPr>
              <a:t>autocorrelation function</a:t>
            </a:r>
            <a:r>
              <a:rPr lang="en-GB" sz="1100" b="0" i="0" u="none" strike="noStrike" cap="none" dirty="0">
                <a:solidFill>
                  <a:srgbClr val="000000"/>
                </a:solidFill>
                <a:effectLst/>
                <a:latin typeface="Arial"/>
                <a:ea typeface="Arial"/>
                <a:cs typeface="Arial"/>
                <a:sym typeface="Arial"/>
              </a:rPr>
              <a:t>(</a:t>
            </a:r>
            <a:r>
              <a:rPr lang="en-GB" sz="1100" b="1" i="0" u="none" strike="noStrike" cap="none" dirty="0">
                <a:solidFill>
                  <a:srgbClr val="000000"/>
                </a:solidFill>
                <a:effectLst/>
                <a:latin typeface="Arial"/>
                <a:ea typeface="Arial"/>
                <a:cs typeface="Arial"/>
                <a:sym typeface="Arial"/>
              </a:rPr>
              <a:t>ACF</a:t>
            </a:r>
            <a:r>
              <a:rPr lang="en-GB" sz="1100" b="0" i="0" u="none" strike="noStrike" cap="none" dirty="0">
                <a:solidFill>
                  <a:srgbClr val="000000"/>
                </a:solidFill>
                <a:effectLst/>
                <a:latin typeface="Arial"/>
                <a:ea typeface="Arial"/>
                <a:cs typeface="Arial"/>
                <a:sym typeface="Arial"/>
              </a:rPr>
              <a:t>).”</a:t>
            </a:r>
          </a:p>
          <a:p>
            <a:r>
              <a:rPr lang="en-GB" sz="1100" b="0" i="0" u="none" strike="noStrike" cap="none" dirty="0">
                <a:solidFill>
                  <a:srgbClr val="000000"/>
                </a:solidFill>
                <a:effectLst/>
                <a:latin typeface="Arial"/>
                <a:ea typeface="Arial"/>
                <a:cs typeface="Arial"/>
                <a:sym typeface="Arial"/>
              </a:rPr>
              <a:t>“The ACF is a way to measure the linear relationship between an observation at time </a:t>
            </a:r>
            <a:r>
              <a:rPr lang="en-GB" sz="1100" b="0" i="1" u="none" strike="noStrike" cap="none" dirty="0">
                <a:solidFill>
                  <a:srgbClr val="000000"/>
                </a:solidFill>
                <a:effectLst/>
                <a:latin typeface="Arial"/>
                <a:ea typeface="Arial"/>
                <a:cs typeface="Arial"/>
                <a:sym typeface="Arial"/>
              </a:rPr>
              <a:t>t</a:t>
            </a:r>
            <a:r>
              <a:rPr lang="en-GB" sz="1100" b="0" i="0" u="none" strike="noStrike" cap="none" dirty="0">
                <a:solidFill>
                  <a:srgbClr val="000000"/>
                </a:solidFill>
                <a:effectLst/>
                <a:latin typeface="Arial"/>
                <a:ea typeface="Arial"/>
                <a:cs typeface="Arial"/>
                <a:sym typeface="Arial"/>
              </a:rPr>
              <a:t> and the observations at previous times.”</a:t>
            </a:r>
          </a:p>
          <a:p>
            <a:r>
              <a:rPr lang="en-GB" sz="1100" b="0" i="0" u="none" strike="noStrike" cap="none" dirty="0">
                <a:solidFill>
                  <a:srgbClr val="000000"/>
                </a:solidFill>
                <a:effectLst/>
                <a:latin typeface="Arial"/>
                <a:cs typeface="Arial"/>
                <a:sym typeface="Arial"/>
              </a:rPr>
              <a:t>“</a:t>
            </a:r>
            <a:r>
              <a:rPr lang="en-GB" sz="1100" b="0" i="0" u="none" strike="noStrike" cap="none" dirty="0">
                <a:solidFill>
                  <a:srgbClr val="000000"/>
                </a:solidFill>
                <a:effectLst/>
                <a:latin typeface="Arial"/>
                <a:ea typeface="Arial"/>
                <a:cs typeface="Arial"/>
                <a:sym typeface="Arial"/>
              </a:rPr>
              <a:t>The slow decrease in the ACF as the lags increase is due to the trend, while the “scalloped” shape is due the seasonality.”</a:t>
            </a:r>
            <a:endParaRPr lang="en-US" dirty="0"/>
          </a:p>
          <a:p>
            <a:endParaRPr lang="en-US" dirty="0"/>
          </a:p>
        </p:txBody>
      </p:sp>
    </p:spTree>
    <p:extLst>
      <p:ext uri="{BB962C8B-B14F-4D97-AF65-F5344CB8AC3E}">
        <p14:creationId xmlns:p14="http://schemas.microsoft.com/office/powerpoint/2010/main" val="1838544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 partial autocorrelation is a summary of the relationship between an observation in a time series with observations at prior time steps with the relationships of intervening observations removed.” </a:t>
            </a:r>
          </a:p>
          <a:p>
            <a:pPr fontAlgn="base"/>
            <a:r>
              <a:rPr lang="en-GB" sz="1100" b="0" i="0" u="none" strike="noStrike" cap="none" dirty="0">
                <a:solidFill>
                  <a:srgbClr val="000000"/>
                </a:solidFill>
                <a:effectLst/>
                <a:latin typeface="Arial"/>
                <a:ea typeface="Arial"/>
                <a:cs typeface="Arial"/>
                <a:sym typeface="Arial"/>
              </a:rPr>
              <a:t>The autocorrelation for an observation and an observation at a prior time step is comprised of both the direct correlation and indirect correlations. These indirect correlations are a linear function of the correlation of the observation, with observations at intervening time steps.</a:t>
            </a:r>
          </a:p>
          <a:p>
            <a:pPr fontAlgn="base"/>
            <a:r>
              <a:rPr lang="en-GB" sz="1100" b="0" i="0" u="none" strike="noStrike" cap="none" dirty="0">
                <a:solidFill>
                  <a:srgbClr val="000000"/>
                </a:solidFill>
                <a:effectLst/>
                <a:latin typeface="Arial"/>
                <a:ea typeface="Arial"/>
                <a:cs typeface="Arial"/>
                <a:sym typeface="Arial"/>
              </a:rPr>
              <a:t>It is these indirect correlations that the partial autocorrelation function seeks to remove. - https://</a:t>
            </a:r>
            <a:r>
              <a:rPr lang="en-GB" sz="1100" b="0" i="0" u="none" strike="noStrike" cap="none" dirty="0" err="1">
                <a:solidFill>
                  <a:srgbClr val="000000"/>
                </a:solidFill>
                <a:effectLst/>
                <a:latin typeface="Arial"/>
                <a:ea typeface="Arial"/>
                <a:cs typeface="Arial"/>
                <a:sym typeface="Arial"/>
              </a:rPr>
              <a:t>machinelearningmastery.com</a:t>
            </a:r>
            <a:r>
              <a:rPr lang="en-GB" sz="1100" b="0" i="0" u="none" strike="noStrike" cap="none" dirty="0">
                <a:solidFill>
                  <a:srgbClr val="000000"/>
                </a:solidFill>
                <a:effectLst/>
                <a:latin typeface="Arial"/>
                <a:ea typeface="Arial"/>
                <a:cs typeface="Arial"/>
                <a:sym typeface="Arial"/>
              </a:rPr>
              <a:t>/gentle-introduction-autocorrelation-partial-autocorrelation/</a:t>
            </a:r>
          </a:p>
          <a:p>
            <a:endParaRPr lang="en-US" dirty="0"/>
          </a:p>
        </p:txBody>
      </p:sp>
    </p:spTree>
    <p:extLst>
      <p:ext uri="{BB962C8B-B14F-4D97-AF65-F5344CB8AC3E}">
        <p14:creationId xmlns:p14="http://schemas.microsoft.com/office/powerpoint/2010/main" val="329303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stationary process is invariant to shifts in time.</a:t>
            </a:r>
          </a:p>
          <a:p>
            <a:r>
              <a:rPr lang="en-US" dirty="0"/>
              <a:t>Have a stable mean &amp; variance (const) without seasonality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Have a constant autocorrelation structure (current value being dependent on past value)</a:t>
            </a:r>
            <a:endParaRPr lang="en-US" dirty="0"/>
          </a:p>
          <a:p>
            <a:r>
              <a:rPr lang="en-US" dirty="0"/>
              <a:t>Are easier to model</a:t>
            </a:r>
          </a:p>
          <a:p>
            <a:r>
              <a:rPr lang="en-US" dirty="0"/>
              <a:t>White noise is such an example</a:t>
            </a:r>
          </a:p>
          <a:p>
            <a:r>
              <a:rPr lang="en-GB" dirty="0"/>
              <a:t>For a stationary timeseries, the ACF will drop to zero relatively quickly, while the ACF of non-stationary data decreases slowly. Also, for non-stationary data, the value of </a:t>
            </a:r>
            <a:r>
              <a:rPr lang="en-GB" sz="1100" b="0" i="0" u="none" strike="noStrike" cap="none" dirty="0">
                <a:solidFill>
                  <a:srgbClr val="000000"/>
                </a:solidFill>
                <a:effectLst/>
                <a:latin typeface="Arial"/>
                <a:ea typeface="Arial"/>
                <a:cs typeface="Arial"/>
                <a:sym typeface="Arial"/>
              </a:rPr>
              <a:t>r1</a:t>
            </a:r>
            <a:r>
              <a:rPr lang="en-GB" dirty="0">
                <a:effectLst/>
              </a:rPr>
              <a:t> is often large and positive.</a:t>
            </a:r>
            <a:endParaRPr lang="en-US" dirty="0"/>
          </a:p>
        </p:txBody>
      </p:sp>
    </p:spTree>
    <p:extLst>
      <p:ext uri="{BB962C8B-B14F-4D97-AF65-F5344CB8AC3E}">
        <p14:creationId xmlns:p14="http://schemas.microsoft.com/office/powerpoint/2010/main" val="11507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Transforms a non-stationary dataset into a stationary one by computing differences between consecutive observations</a:t>
            </a:r>
          </a:p>
          <a:p>
            <a:r>
              <a:rPr lang="en-US" dirty="0"/>
              <a:t>“</a:t>
            </a:r>
            <a:r>
              <a:rPr lang="en-GB" sz="1100" b="0" i="0" u="none" strike="noStrike" cap="none" dirty="0">
                <a:solidFill>
                  <a:srgbClr val="000000"/>
                </a:solidFill>
                <a:effectLst/>
                <a:latin typeface="Arial"/>
                <a:ea typeface="Arial"/>
                <a:cs typeface="Arial"/>
                <a:sym typeface="Arial"/>
              </a:rPr>
              <a:t>Transformations such as logarithms can help to stabilise the variance of a time series. Differencing can help stabilise the mean of a time series by removing changes in the level of a time series, and therefore eliminating (or reducing) trend and seasonality.”</a:t>
            </a:r>
            <a:endParaRPr lang="en-US" dirty="0"/>
          </a:p>
        </p:txBody>
      </p:sp>
    </p:spTree>
    <p:extLst>
      <p:ext uri="{BB962C8B-B14F-4D97-AF65-F5344CB8AC3E}">
        <p14:creationId xmlns:p14="http://schemas.microsoft.com/office/powerpoint/2010/main" val="1062848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220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192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GB" sz="1100" b="0" i="0" u="none" strike="noStrike" cap="none" dirty="0">
                <a:solidFill>
                  <a:srgbClr val="000000"/>
                </a:solidFill>
                <a:effectLst/>
                <a:latin typeface="Arial"/>
                <a:ea typeface="Arial"/>
                <a:cs typeface="Arial"/>
                <a:sym typeface="Arial"/>
              </a:rPr>
              <a:t>In an autoregression model, we forecast the variable of interest using a linear combination of </a:t>
            </a:r>
            <a:r>
              <a:rPr lang="en-GB" sz="1100" b="0" i="1" u="none" strike="noStrike" cap="none" dirty="0">
                <a:solidFill>
                  <a:srgbClr val="000000"/>
                </a:solidFill>
                <a:effectLst/>
                <a:latin typeface="Arial"/>
                <a:ea typeface="Arial"/>
                <a:cs typeface="Arial"/>
                <a:sym typeface="Arial"/>
              </a:rPr>
              <a:t>past values of the variable</a:t>
            </a:r>
            <a:r>
              <a:rPr lang="en-GB" sz="1100" b="0" i="0" u="none" strike="noStrike" cap="none" dirty="0">
                <a:solidFill>
                  <a:srgbClr val="000000"/>
                </a:solidFill>
                <a:effectLst/>
                <a:latin typeface="Arial"/>
                <a:ea typeface="Arial"/>
                <a:cs typeface="Arial"/>
                <a:sym typeface="Arial"/>
              </a:rPr>
              <a:t>. The term </a:t>
            </a:r>
            <a:r>
              <a:rPr lang="en-GB" sz="1100" b="0" i="1" u="none" strike="noStrike" cap="none" dirty="0">
                <a:solidFill>
                  <a:srgbClr val="000000"/>
                </a:solidFill>
                <a:effectLst/>
                <a:latin typeface="Arial"/>
                <a:ea typeface="Arial"/>
                <a:cs typeface="Arial"/>
                <a:sym typeface="Arial"/>
              </a:rPr>
              <a:t>auto</a:t>
            </a:r>
            <a:r>
              <a:rPr lang="en-GB" sz="1100" b="0" i="0" u="none" strike="noStrike" cap="none" dirty="0">
                <a:solidFill>
                  <a:srgbClr val="000000"/>
                </a:solidFill>
                <a:effectLst/>
                <a:latin typeface="Arial"/>
                <a:ea typeface="Arial"/>
                <a:cs typeface="Arial"/>
                <a:sym typeface="Arial"/>
              </a:rPr>
              <a:t>regression indicates that it is a regression of the variable against itself.”</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“the ACF is exponentially decaying or sinusoidal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there is a significant spike at lag p in the PACF, but none beyond lag p.</a:t>
            </a:r>
          </a:p>
          <a:p>
            <a:endParaRPr lang="en-US" dirty="0"/>
          </a:p>
        </p:txBody>
      </p:sp>
    </p:spTree>
    <p:extLst>
      <p:ext uri="{BB962C8B-B14F-4D97-AF65-F5344CB8AC3E}">
        <p14:creationId xmlns:p14="http://schemas.microsoft.com/office/powerpoint/2010/main" val="181811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5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short-term – “personnel, production and transportation scheduling” (for demand)</a:t>
            </a:r>
          </a:p>
          <a:p>
            <a:r>
              <a:rPr lang="en-US" dirty="0"/>
              <a:t>medium-term – ”needed to determine future resource requirements, in order to purchase raw materials, hire new staff, or buy machinery”</a:t>
            </a:r>
          </a:p>
          <a:p>
            <a:r>
              <a:rPr lang="en-US" dirty="0"/>
              <a:t>long-term – ”used for strategic planning. They must include environmental factors, market opportunities or internal resources”</a:t>
            </a:r>
          </a:p>
          <a:p>
            <a:endParaRPr lang="en-US" dirty="0"/>
          </a:p>
          <a:p>
            <a:r>
              <a:rPr lang="en-GB" sz="1100" b="0" i="0" u="none" strike="noStrike" cap="none" dirty="0">
                <a:solidFill>
                  <a:srgbClr val="000000"/>
                </a:solidFill>
                <a:effectLst/>
                <a:latin typeface="Arial"/>
                <a:ea typeface="Arial"/>
                <a:cs typeface="Arial"/>
                <a:sym typeface="Arial"/>
              </a:rPr>
              <a:t>quantitative forecasting. Used when:</a:t>
            </a:r>
          </a:p>
          <a:p>
            <a:pPr lvl="1"/>
            <a:r>
              <a:rPr lang="en-GB" sz="1100" b="0" i="0" u="none" strike="noStrike" cap="none" dirty="0">
                <a:solidFill>
                  <a:srgbClr val="000000"/>
                </a:solidFill>
                <a:effectLst/>
                <a:latin typeface="Arial"/>
                <a:ea typeface="Arial"/>
                <a:cs typeface="Arial"/>
                <a:sym typeface="Arial"/>
              </a:rPr>
              <a:t>historical data is available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it is reasonable to assume that some aspects of the patterns will continue in the future</a:t>
            </a:r>
          </a:p>
          <a:p>
            <a:r>
              <a:rPr lang="en-GB" sz="1100" b="0" i="0" u="none" strike="noStrike" cap="none" dirty="0">
                <a:solidFill>
                  <a:srgbClr val="000000"/>
                </a:solidFill>
                <a:effectLst/>
                <a:latin typeface="Arial"/>
                <a:ea typeface="Arial"/>
                <a:cs typeface="Arial"/>
                <a:sym typeface="Arial"/>
              </a:rPr>
              <a:t>qualitative forecasting: </a:t>
            </a:r>
          </a:p>
          <a:p>
            <a:pPr lvl="1"/>
            <a:r>
              <a:rPr lang="en-GB" sz="1100" b="0" i="0" u="none" strike="noStrike" cap="none" dirty="0">
                <a:solidFill>
                  <a:srgbClr val="000000"/>
                </a:solidFill>
                <a:effectLst/>
                <a:latin typeface="Arial"/>
                <a:ea typeface="Arial"/>
                <a:cs typeface="Arial"/>
                <a:sym typeface="Arial"/>
              </a:rPr>
              <a:t>a company/product enters new market</a:t>
            </a:r>
          </a:p>
          <a:p>
            <a:pPr lvl="1"/>
            <a:r>
              <a:rPr lang="en-GB" sz="1100" b="0" i="0" u="none" strike="noStrike" cap="none" dirty="0">
                <a:solidFill>
                  <a:srgbClr val="000000"/>
                </a:solidFill>
                <a:effectLst/>
                <a:latin typeface="Arial"/>
                <a:ea typeface="Arial"/>
                <a:cs typeface="Arial"/>
                <a:sym typeface="Arial"/>
              </a:rPr>
              <a:t>there is no historical information</a:t>
            </a:r>
          </a:p>
          <a:p>
            <a:pPr lvl="1"/>
            <a:r>
              <a:rPr lang="en-GB" sz="1100" b="0" i="0" u="none" strike="noStrike" cap="none" dirty="0">
                <a:solidFill>
                  <a:srgbClr val="000000"/>
                </a:solidFill>
                <a:effectLst/>
                <a:latin typeface="Arial"/>
                <a:ea typeface="Arial"/>
                <a:cs typeface="Arial"/>
                <a:sym typeface="Arial"/>
              </a:rPr>
              <a:t>when there are completely new market conditions</a:t>
            </a:r>
          </a:p>
          <a:p>
            <a:pPr lvl="0"/>
            <a:endParaRPr lang="en-GB"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Delphi – point is to reduce individual expert bias by aggregating across multiple expert forecasts:</a:t>
            </a:r>
          </a:p>
          <a:p>
            <a:pPr lvl="1"/>
            <a:r>
              <a:rPr lang="en-GB" sz="1100" b="0" i="0" u="none" strike="noStrike" cap="none" dirty="0">
                <a:solidFill>
                  <a:srgbClr val="000000"/>
                </a:solidFill>
                <a:effectLst/>
                <a:latin typeface="Arial"/>
                <a:ea typeface="Arial"/>
                <a:cs typeface="Arial"/>
                <a:sym typeface="Arial"/>
              </a:rPr>
              <a:t>have a panel of experts assembled</a:t>
            </a:r>
          </a:p>
          <a:p>
            <a:pPr lvl="1"/>
            <a:r>
              <a:rPr lang="en-GB" sz="1100" b="0" i="0" u="none" strike="noStrike" cap="none" dirty="0">
                <a:solidFill>
                  <a:srgbClr val="000000"/>
                </a:solidFill>
                <a:effectLst/>
                <a:latin typeface="Arial"/>
                <a:ea typeface="Arial"/>
                <a:cs typeface="Arial"/>
                <a:sym typeface="Arial"/>
              </a:rPr>
              <a:t>interview each individually about their forecast</a:t>
            </a:r>
          </a:p>
          <a:p>
            <a:pPr lvl="1"/>
            <a:r>
              <a:rPr lang="en-GB" sz="1100" b="0" i="0" u="none" strike="noStrike" cap="none" dirty="0">
                <a:solidFill>
                  <a:srgbClr val="000000"/>
                </a:solidFill>
                <a:effectLst/>
                <a:latin typeface="Arial"/>
                <a:ea typeface="Arial"/>
                <a:cs typeface="Arial"/>
                <a:sym typeface="Arial"/>
              </a:rPr>
              <a:t>summarise all expert forecasts and feedback to participants</a:t>
            </a:r>
          </a:p>
          <a:p>
            <a:pPr lvl="1"/>
            <a:r>
              <a:rPr lang="en-GB" sz="1100" b="0" i="0" u="none" strike="noStrike" cap="none" dirty="0">
                <a:solidFill>
                  <a:srgbClr val="000000"/>
                </a:solidFill>
                <a:effectLst/>
                <a:latin typeface="Arial"/>
                <a:ea typeface="Arial"/>
                <a:cs typeface="Arial"/>
                <a:sym typeface="Arial"/>
              </a:rPr>
              <a:t>continue until satisfactory. (end goal is an aggregated forecast)</a:t>
            </a:r>
          </a:p>
          <a:p>
            <a:pPr lvl="1"/>
            <a:endParaRPr lang="en-GB" sz="1100" b="0" i="0" u="none" strike="noStrike" cap="none" dirty="0">
              <a:solidFill>
                <a:srgbClr val="000000"/>
              </a:solidFill>
              <a:effectLst/>
              <a:latin typeface="Arial"/>
              <a:ea typeface="Arial"/>
              <a:cs typeface="Arial"/>
              <a:sym typeface="Arial"/>
            </a:endParaRPr>
          </a:p>
          <a:p>
            <a:pPr lvl="0"/>
            <a:r>
              <a:rPr lang="en-GB" sz="1100" b="0" i="0" u="none" strike="noStrike" cap="none" dirty="0">
                <a:solidFill>
                  <a:srgbClr val="000000"/>
                </a:solidFill>
                <a:effectLst/>
                <a:latin typeface="Arial"/>
                <a:ea typeface="Arial"/>
                <a:cs typeface="Arial"/>
                <a:sym typeface="Arial"/>
              </a:rPr>
              <a:t>Market research</a:t>
            </a:r>
          </a:p>
          <a:p>
            <a:pPr lvl="1"/>
            <a:r>
              <a:rPr lang="en-GB" sz="1100" b="0" i="0" u="none" strike="noStrike" cap="none" dirty="0">
                <a:solidFill>
                  <a:srgbClr val="000000"/>
                </a:solidFill>
                <a:effectLst/>
                <a:latin typeface="Arial"/>
                <a:ea typeface="Arial"/>
                <a:cs typeface="Arial"/>
                <a:sym typeface="Arial"/>
              </a:rPr>
              <a:t>taking new products to potential customers and researching their response </a:t>
            </a:r>
          </a:p>
          <a:p>
            <a:endParaRPr lang="en-US" b="0" dirty="0"/>
          </a:p>
        </p:txBody>
      </p:sp>
    </p:spTree>
    <p:extLst>
      <p:ext uri="{BB962C8B-B14F-4D97-AF65-F5344CB8AC3E}">
        <p14:creationId xmlns:p14="http://schemas.microsoft.com/office/powerpoint/2010/main" val="828390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7782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98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1811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3484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r>
              <a:rPr lang="en-GB" sz="1100" b="0" i="0" u="none" strike="noStrike" cap="none" dirty="0">
                <a:solidFill>
                  <a:srgbClr val="000000"/>
                </a:solidFill>
                <a:effectLst/>
                <a:latin typeface="Arial"/>
                <a:ea typeface="Arial"/>
                <a:cs typeface="Arial"/>
                <a:sym typeface="Arial"/>
              </a:rPr>
              <a:t> Rather than using past values of the forecast variable in a regression, a moving average model uses past forecast errors in a regression-like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l-GR" dirty="0"/>
              <a:t> </a:t>
            </a:r>
            <a:r>
              <a:rPr lang="el-GR" sz="1100" b="0" i="0" u="none" strike="noStrike" cap="none" dirty="0">
                <a:solidFill>
                  <a:srgbClr val="000000"/>
                </a:solidFill>
                <a:effectLst/>
                <a:latin typeface="Arial"/>
                <a:ea typeface="Arial"/>
                <a:cs typeface="Arial"/>
                <a:sym typeface="Arial"/>
              </a:rPr>
              <a:t>ε</a:t>
            </a:r>
            <a:r>
              <a:rPr lang="en-GB" sz="1100" b="0" i="0" u="none" strike="noStrike" cap="none" dirty="0">
                <a:solidFill>
                  <a:srgbClr val="000000"/>
                </a:solidFill>
                <a:effectLst/>
                <a:latin typeface="Arial"/>
                <a:ea typeface="Arial"/>
                <a:cs typeface="Arial"/>
                <a:sym typeface="Arial"/>
              </a:rPr>
              <a:t>t</a:t>
            </a:r>
            <a:r>
              <a:rPr lang="en-GB" dirty="0">
                <a:effectLst/>
              </a:rPr>
              <a:t> is white noise, which means normally distributed with mean 0, std 1</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“we do not </a:t>
            </a:r>
            <a:r>
              <a:rPr lang="en-GB" i="1" dirty="0">
                <a:effectLst/>
              </a:rPr>
              <a:t>observe</a:t>
            </a:r>
            <a:r>
              <a:rPr lang="en-GB" dirty="0"/>
              <a:t> the values of </a:t>
            </a:r>
            <a:r>
              <a:rPr lang="el-GR" sz="1100" b="0" i="0" u="none" strike="noStrike" cap="none" dirty="0">
                <a:solidFill>
                  <a:srgbClr val="000000"/>
                </a:solidFill>
                <a:effectLst/>
                <a:latin typeface="Arial"/>
                <a:ea typeface="Arial"/>
                <a:cs typeface="Arial"/>
                <a:sym typeface="Arial"/>
              </a:rPr>
              <a:t>ε</a:t>
            </a:r>
            <a:r>
              <a:rPr lang="en-GB" sz="1100" b="0" i="0" u="none" strike="noStrike" cap="none" dirty="0">
                <a:solidFill>
                  <a:srgbClr val="000000"/>
                </a:solidFill>
                <a:effectLst/>
                <a:latin typeface="Arial"/>
                <a:ea typeface="Arial"/>
                <a:cs typeface="Arial"/>
                <a:sym typeface="Arial"/>
              </a:rPr>
              <a:t>t</a:t>
            </a:r>
            <a:r>
              <a:rPr lang="en-GB" dirty="0">
                <a:effectLst/>
              </a:rPr>
              <a:t>, so it is not really a regression in the usual sense”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effectLst/>
              </a:rPr>
              <a:t>”</a:t>
            </a:r>
            <a:r>
              <a:rPr lang="en-GB" sz="1100" b="0" i="0" u="none" strike="noStrike" cap="none" dirty="0">
                <a:solidFill>
                  <a:srgbClr val="000000"/>
                </a:solidFill>
                <a:effectLst/>
                <a:latin typeface="Arial"/>
                <a:ea typeface="Arial"/>
                <a:cs typeface="Arial"/>
                <a:sym typeface="Arial"/>
              </a:rPr>
              <a:t> The </a:t>
            </a:r>
            <a:r>
              <a:rPr lang="en-GB" sz="1100" b="0" i="0" u="none" strike="noStrike" cap="none" dirty="0">
                <a:solidFill>
                  <a:srgbClr val="000000"/>
                </a:solidFill>
                <a:effectLst/>
                <a:latin typeface="Arial"/>
                <a:ea typeface="Arial"/>
                <a:cs typeface="Arial"/>
                <a:sym typeface="Arial"/>
                <a:hlinkClick r:id="rId3" tooltip="Autocorrelation function"/>
              </a:rPr>
              <a:t>autocorrelation function</a:t>
            </a:r>
            <a:r>
              <a:rPr lang="en-GB" sz="1100" b="0" i="0" u="none" strike="noStrike" cap="none" dirty="0">
                <a:solidFill>
                  <a:srgbClr val="000000"/>
                </a:solidFill>
                <a:effectLst/>
                <a:latin typeface="Arial"/>
                <a:ea typeface="Arial"/>
                <a:cs typeface="Arial"/>
                <a:sym typeface="Arial"/>
              </a:rPr>
              <a:t> (ACF) of an MA(</a:t>
            </a:r>
            <a:r>
              <a:rPr lang="en-GB" sz="1100" b="0" i="1" u="none" strike="noStrike" cap="none" dirty="0">
                <a:solidFill>
                  <a:srgbClr val="000000"/>
                </a:solidFill>
                <a:effectLst/>
                <a:latin typeface="Arial"/>
                <a:ea typeface="Arial"/>
                <a:cs typeface="Arial"/>
                <a:sym typeface="Arial"/>
              </a:rPr>
              <a:t>q</a:t>
            </a:r>
            <a:r>
              <a:rPr lang="en-GB" sz="1100" b="0" i="0" u="none" strike="noStrike" cap="none" dirty="0">
                <a:solidFill>
                  <a:srgbClr val="000000"/>
                </a:solidFill>
                <a:effectLst/>
                <a:latin typeface="Arial"/>
                <a:ea typeface="Arial"/>
                <a:cs typeface="Arial"/>
                <a:sym typeface="Arial"/>
              </a:rPr>
              <a:t>) process is zero at lag </a:t>
            </a:r>
            <a:r>
              <a:rPr lang="en-GB" sz="1100" b="0" i="1" u="none" strike="noStrike" cap="none" dirty="0">
                <a:solidFill>
                  <a:srgbClr val="000000"/>
                </a:solidFill>
                <a:effectLst/>
                <a:latin typeface="Arial"/>
                <a:ea typeface="Arial"/>
                <a:cs typeface="Arial"/>
                <a:sym typeface="Arial"/>
              </a:rPr>
              <a:t>q</a:t>
            </a:r>
            <a:r>
              <a:rPr lang="en-GB" sz="1100" b="0" i="0" u="none" strike="noStrike" cap="none" dirty="0">
                <a:solidFill>
                  <a:srgbClr val="000000"/>
                </a:solidFill>
                <a:effectLst/>
                <a:latin typeface="Arial"/>
                <a:ea typeface="Arial"/>
                <a:cs typeface="Arial"/>
                <a:sym typeface="Arial"/>
              </a:rPr>
              <a:t> + 1 and greater. Therefore, we determine the appropriate maximum lag for the estimation by examining the sample autocorrelation function to see where it becomes insignificantly different from zero for all lags beyond a certain lag, which is designated as the maximum lag </a:t>
            </a:r>
            <a:r>
              <a:rPr lang="en-GB" sz="1100" b="0" i="1" u="none" strike="noStrike" cap="none" dirty="0">
                <a:solidFill>
                  <a:srgbClr val="000000"/>
                </a:solidFill>
                <a:effectLst/>
                <a:latin typeface="Arial"/>
                <a:ea typeface="Arial"/>
                <a:cs typeface="Arial"/>
                <a:sym typeface="Arial"/>
              </a:rPr>
              <a:t>q</a:t>
            </a:r>
            <a:r>
              <a:rPr lang="en-GB" sz="1100" b="0" i="0" u="none" strike="noStrike" cap="none" dirty="0">
                <a:solidFill>
                  <a:srgbClr val="000000"/>
                </a:solidFill>
                <a:effectLst/>
                <a:latin typeface="Arial"/>
                <a:ea typeface="Arial"/>
                <a:cs typeface="Arial"/>
                <a:sym typeface="Arial"/>
              </a:rPr>
              <a:t>.” - wiki</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cs typeface="Arial"/>
                <a:sym typeface="Arial"/>
              </a:rPr>
              <a:t>“</a:t>
            </a:r>
            <a:r>
              <a:rPr lang="en-GB" dirty="0"/>
              <a:t>One or more spikes, rest are essentially zero (or close to zero) </a:t>
            </a:r>
            <a:r>
              <a:rPr lang="en-GB" sz="1100" b="0" i="0" u="sng" strike="noStrike" cap="none" dirty="0">
                <a:solidFill>
                  <a:srgbClr val="000000"/>
                </a:solidFill>
                <a:effectLst/>
                <a:latin typeface="Arial"/>
                <a:ea typeface="Arial"/>
                <a:cs typeface="Arial"/>
                <a:sym typeface="Arial"/>
                <a:hlinkClick r:id="rId4" tooltip="Moving average model"/>
              </a:rPr>
              <a:t>Moving average model</a:t>
            </a:r>
            <a:r>
              <a:rPr lang="en-GB" dirty="0">
                <a:effectLst/>
              </a:rPr>
              <a:t>, order identified by where plot becomes zero.”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effectLst/>
            </a:endParaRPr>
          </a:p>
          <a:p>
            <a:r>
              <a:rPr lang="en-GB" sz="1100" b="1" i="0" u="none" strike="noStrike" cap="none" dirty="0">
                <a:solidFill>
                  <a:srgbClr val="000000"/>
                </a:solidFill>
                <a:effectLst/>
                <a:latin typeface="Arial"/>
                <a:ea typeface="Arial"/>
                <a:cs typeface="Arial"/>
                <a:sym typeface="Arial"/>
              </a:rPr>
              <a:t>“the PACF is exponentially decaying or sinusoidal;”</a:t>
            </a:r>
          </a:p>
          <a:p>
            <a:r>
              <a:rPr lang="en-GB" sz="1100" b="1" i="0" u="none" strike="noStrike" cap="none" dirty="0">
                <a:solidFill>
                  <a:srgbClr val="000000"/>
                </a:solidFill>
                <a:effectLst/>
                <a:latin typeface="Arial"/>
                <a:ea typeface="Arial"/>
                <a:cs typeface="Arial"/>
                <a:sym typeface="Arial"/>
              </a:rPr>
              <a:t>“there is a significant spike at lag </a:t>
            </a:r>
            <a:r>
              <a:rPr lang="en-GB" sz="1100" b="1" i="1" u="none" strike="noStrike" cap="none" dirty="0">
                <a:solidFill>
                  <a:srgbClr val="000000"/>
                </a:solidFill>
                <a:effectLst/>
                <a:latin typeface="Arial"/>
                <a:ea typeface="Arial"/>
                <a:cs typeface="Arial"/>
                <a:sym typeface="Arial"/>
              </a:rPr>
              <a:t>q</a:t>
            </a:r>
            <a:r>
              <a:rPr lang="en-GB" sz="1100" b="1" i="0" u="none" strike="noStrike" cap="none" dirty="0">
                <a:solidFill>
                  <a:srgbClr val="000000"/>
                </a:solidFill>
                <a:effectLst/>
                <a:latin typeface="Arial"/>
                <a:ea typeface="Arial"/>
                <a:cs typeface="Arial"/>
                <a:sym typeface="Arial"/>
              </a:rPr>
              <a:t> in ACF, but none beyond lag </a:t>
            </a:r>
            <a:r>
              <a:rPr lang="en-GB" sz="1100" b="1" i="1" u="none" strike="noStrike" cap="none" dirty="0">
                <a:solidFill>
                  <a:srgbClr val="000000"/>
                </a:solidFill>
                <a:effectLst/>
                <a:latin typeface="Arial"/>
                <a:ea typeface="Arial"/>
                <a:cs typeface="Arial"/>
                <a:sym typeface="Arial"/>
              </a:rPr>
              <a:t>q</a:t>
            </a:r>
            <a:r>
              <a:rPr lang="en-GB" sz="1100" b="1" i="0" u="none" strike="noStrike" cap="none" dirty="0">
                <a:solidFill>
                  <a:srgbClr val="000000"/>
                </a:solidFill>
                <a:effectLst/>
                <a:latin typeface="Arial"/>
                <a:ea typeface="Arial"/>
                <a:cs typeface="Arial"/>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Series: diff(diff(</a:t>
            </a:r>
            <a:r>
              <a:rPr lang="en-US" dirty="0" err="1"/>
              <a:t>BJsales</a:t>
            </a:r>
            <a:r>
              <a:rPr lang="en-US"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ARIMA(0,0,1) with zero mean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Coefficients: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ma1</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-0.7480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s.e.</a:t>
            </a:r>
            <a:r>
              <a:rPr lang="en-US" dirty="0"/>
              <a:t>   0.0662</a:t>
            </a:r>
          </a:p>
          <a:p>
            <a:endParaRPr lang="en-US" dirty="0"/>
          </a:p>
        </p:txBody>
      </p:sp>
    </p:spTree>
    <p:extLst>
      <p:ext uri="{BB962C8B-B14F-4D97-AF65-F5344CB8AC3E}">
        <p14:creationId xmlns:p14="http://schemas.microsoft.com/office/powerpoint/2010/main" val="2329892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 – Auto-Regressive </a:t>
            </a:r>
          </a:p>
          <a:p>
            <a:r>
              <a:rPr lang="en-US" dirty="0"/>
              <a:t>I – Integrated (Inverse of differencing)</a:t>
            </a:r>
          </a:p>
          <a:p>
            <a:r>
              <a:rPr lang="en-US" dirty="0"/>
              <a:t>MA – Moving Average</a:t>
            </a:r>
          </a:p>
          <a:p>
            <a:endParaRPr lang="en-US" dirty="0"/>
          </a:p>
        </p:txBody>
      </p:sp>
    </p:spTree>
    <p:extLst>
      <p:ext uri="{BB962C8B-B14F-4D97-AF65-F5344CB8AC3E}">
        <p14:creationId xmlns:p14="http://schemas.microsoft.com/office/powerpoint/2010/main" val="224752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”The </a:t>
            </a:r>
            <a:r>
              <a:rPr lang="en-GB" sz="1100" b="0" i="1" u="none" strike="noStrike" cap="none" dirty="0">
                <a:solidFill>
                  <a:srgbClr val="000000"/>
                </a:solidFill>
                <a:effectLst/>
                <a:latin typeface="Arial"/>
                <a:ea typeface="Arial"/>
                <a:cs typeface="Arial"/>
                <a:sym typeface="Arial"/>
              </a:rPr>
              <a:t>trend</a:t>
            </a:r>
            <a:r>
              <a:rPr lang="en-GB" sz="1100" b="0" i="0" u="none" strike="noStrike" cap="none" dirty="0">
                <a:solidFill>
                  <a:srgbClr val="000000"/>
                </a:solidFill>
                <a:effectLst/>
                <a:latin typeface="Arial"/>
                <a:ea typeface="Arial"/>
                <a:cs typeface="Arial"/>
                <a:sym typeface="Arial"/>
              </a:rPr>
              <a:t> provides information on longer-term movements in the seasonally adjusted data series over several years.”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”The </a:t>
            </a:r>
            <a:r>
              <a:rPr lang="en-GB" sz="1100" b="0" i="1" u="none" strike="noStrike" cap="none" dirty="0">
                <a:solidFill>
                  <a:srgbClr val="000000"/>
                </a:solidFill>
                <a:effectLst/>
                <a:latin typeface="Arial"/>
                <a:ea typeface="Arial"/>
                <a:cs typeface="Arial"/>
                <a:sym typeface="Arial"/>
              </a:rPr>
              <a:t>cycle</a:t>
            </a:r>
            <a:r>
              <a:rPr lang="en-GB" sz="1100" b="0" i="0" u="none" strike="noStrike" cap="none" dirty="0">
                <a:solidFill>
                  <a:srgbClr val="000000"/>
                </a:solidFill>
                <a:effectLst/>
                <a:latin typeface="Arial"/>
                <a:ea typeface="Arial"/>
                <a:cs typeface="Arial"/>
                <a:sym typeface="Arial"/>
              </a:rPr>
              <a:t> is a sequence of smoother fluctuations around the longer-term trend in part characterized by alternating periods of expansion and contraction.”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“The irregular component (the remainder) of a time series can represent unanticipated economic events or shocks (for example, strikes, disruptions, natural disasters, unseasonable weather, etc.) or can simply arise from noise in the measurement of the unadjusted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  https://</a:t>
            </a:r>
            <a:r>
              <a:rPr lang="en-GB" sz="1100" b="0" i="0" u="none" strike="noStrike" cap="none" dirty="0" err="1">
                <a:solidFill>
                  <a:srgbClr val="000000"/>
                </a:solidFill>
                <a:effectLst/>
                <a:latin typeface="Arial"/>
                <a:ea typeface="Arial"/>
                <a:cs typeface="Arial"/>
                <a:sym typeface="Arial"/>
              </a:rPr>
              <a:t>www.statcan.gc.ca</a:t>
            </a:r>
            <a:r>
              <a:rPr lang="en-GB" sz="1100" b="0" i="0" u="none" strike="noStrike" cap="none" dirty="0">
                <a:solidFill>
                  <a:srgbClr val="000000"/>
                </a:solidFill>
                <a:effectLst/>
                <a:latin typeface="Arial"/>
                <a:ea typeface="Arial"/>
                <a:cs typeface="Arial"/>
                <a:sym typeface="Arial"/>
              </a:rPr>
              <a:t>/</a:t>
            </a:r>
            <a:r>
              <a:rPr lang="en-GB" sz="1100" b="0" i="0" u="none" strike="noStrike" cap="none" dirty="0" err="1">
                <a:solidFill>
                  <a:srgbClr val="000000"/>
                </a:solidFill>
                <a:effectLst/>
                <a:latin typeface="Arial"/>
                <a:ea typeface="Arial"/>
                <a:cs typeface="Arial"/>
                <a:sym typeface="Arial"/>
              </a:rPr>
              <a:t>en</a:t>
            </a:r>
            <a:r>
              <a:rPr lang="en-GB" sz="1100" b="0" i="0" u="none" strike="noStrike" cap="none" dirty="0">
                <a:solidFill>
                  <a:srgbClr val="000000"/>
                </a:solidFill>
                <a:effectLst/>
                <a:latin typeface="Arial"/>
                <a:ea typeface="Arial"/>
                <a:cs typeface="Arial"/>
                <a:sym typeface="Arial"/>
              </a:rPr>
              <a:t>/</a:t>
            </a:r>
            <a:r>
              <a:rPr lang="en-GB" sz="1100" b="0" i="0" u="none" strike="noStrike" cap="none" dirty="0" err="1">
                <a:solidFill>
                  <a:srgbClr val="000000"/>
                </a:solidFill>
                <a:effectLst/>
                <a:latin typeface="Arial"/>
                <a:ea typeface="Arial"/>
                <a:cs typeface="Arial"/>
                <a:sym typeface="Arial"/>
              </a:rPr>
              <a:t>dai</a:t>
            </a:r>
            <a:r>
              <a:rPr lang="en-GB" sz="1100" b="0" i="0" u="none" strike="noStrike" cap="none" dirty="0">
                <a:solidFill>
                  <a:srgbClr val="000000"/>
                </a:solidFill>
                <a:effectLst/>
                <a:latin typeface="Arial"/>
                <a:ea typeface="Arial"/>
                <a:cs typeface="Arial"/>
                <a:sym typeface="Arial"/>
              </a:rPr>
              <a:t>/</a:t>
            </a:r>
            <a:r>
              <a:rPr lang="en-GB" sz="1100" b="0" i="0" u="none" strike="noStrike" cap="none" dirty="0" err="1">
                <a:solidFill>
                  <a:srgbClr val="000000"/>
                </a:solidFill>
                <a:effectLst/>
                <a:latin typeface="Arial"/>
                <a:ea typeface="Arial"/>
                <a:cs typeface="Arial"/>
                <a:sym typeface="Arial"/>
              </a:rPr>
              <a:t>btd</a:t>
            </a:r>
            <a:r>
              <a:rPr lang="en-GB" sz="1100" b="0" i="0" u="none" strike="noStrike" cap="none" dirty="0">
                <a:solidFill>
                  <a:srgbClr val="000000"/>
                </a:solidFill>
                <a:effectLst/>
                <a:latin typeface="Arial"/>
                <a:ea typeface="Arial"/>
                <a:cs typeface="Arial"/>
                <a:sym typeface="Arial"/>
              </a:rPr>
              <a:t>/</a:t>
            </a:r>
            <a:r>
              <a:rPr lang="en-GB" sz="1100" b="0" i="0" u="none" strike="noStrike" cap="none" dirty="0" err="1">
                <a:solidFill>
                  <a:srgbClr val="000000"/>
                </a:solidFill>
                <a:effectLst/>
                <a:latin typeface="Arial"/>
                <a:ea typeface="Arial"/>
                <a:cs typeface="Arial"/>
                <a:sym typeface="Arial"/>
              </a:rPr>
              <a:t>tce-faq</a:t>
            </a:r>
            <a:endParaRPr lang="en-GB"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877979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r>
              <a:rPr lang="en-GB" sz="1100" b="0" i="0" u="none" strike="noStrike" cap="none" dirty="0">
                <a:solidFill>
                  <a:srgbClr val="000000"/>
                </a:solidFill>
                <a:effectLst/>
                <a:latin typeface="Arial"/>
                <a:ea typeface="Arial"/>
                <a:cs typeface="Arial"/>
                <a:sym typeface="Arial"/>
              </a:rPr>
              <a:t>A moving average is a time series constructed by taking averages of several sequential values of another time series. It is a type of mathematical convolution.”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1" i="0" u="none" strike="noStrike" cap="none" dirty="0" err="1">
                <a:solidFill>
                  <a:srgbClr val="000000"/>
                </a:solidFill>
                <a:effectLst/>
                <a:latin typeface="Arial"/>
                <a:ea typeface="Arial"/>
                <a:cs typeface="Arial"/>
                <a:sym typeface="Arial"/>
              </a:rPr>
              <a:t>Centered</a:t>
            </a:r>
            <a:r>
              <a:rPr lang="en-GB" sz="1100" b="1" i="0" u="none" strike="noStrike" cap="none" dirty="0">
                <a:solidFill>
                  <a:srgbClr val="000000"/>
                </a:solidFill>
                <a:effectLst/>
                <a:latin typeface="Arial"/>
                <a:ea typeface="Arial"/>
                <a:cs typeface="Arial"/>
                <a:sym typeface="Arial"/>
              </a:rPr>
              <a:t> Moving Average:</a:t>
            </a:r>
            <a:endParaRPr lang="en-GB" sz="1100" b="0" i="0" u="none" strike="noStrike" cap="none" dirty="0">
              <a:solidFill>
                <a:srgbClr val="000000"/>
              </a:solidFill>
              <a:effectLst/>
              <a:latin typeface="Arial"/>
              <a:ea typeface="Arial"/>
              <a:cs typeface="Arial"/>
              <a:sym typeface="Arial"/>
            </a:endParaRPr>
          </a:p>
          <a:p>
            <a:pPr lvl="1" fontAlgn="base"/>
            <a:r>
              <a:rPr lang="en-GB" sz="1100" b="0" i="0" u="none" strike="noStrike" cap="none" dirty="0" err="1">
                <a:solidFill>
                  <a:srgbClr val="000000"/>
                </a:solidFill>
                <a:effectLst/>
                <a:latin typeface="Arial"/>
                <a:ea typeface="Arial"/>
                <a:cs typeface="Arial"/>
                <a:sym typeface="Arial"/>
              </a:rPr>
              <a:t>center_ma</a:t>
            </a:r>
            <a:r>
              <a:rPr lang="en-GB" sz="1100" b="0" i="0" u="none" strike="noStrike" cap="none" dirty="0">
                <a:solidFill>
                  <a:srgbClr val="000000"/>
                </a:solidFill>
                <a:effectLst/>
                <a:latin typeface="Arial"/>
                <a:ea typeface="Arial"/>
                <a:cs typeface="Arial"/>
                <a:sym typeface="Arial"/>
              </a:rPr>
              <a:t>(t) = mean(</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(t-1), </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 </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(t+1))</a:t>
            </a:r>
          </a:p>
          <a:p>
            <a:pPr lvl="1" fontAlgn="base"/>
            <a:r>
              <a:rPr lang="en-GB" sz="1100" b="0" i="0" u="none" strike="noStrike" cap="none" dirty="0">
                <a:solidFill>
                  <a:srgbClr val="000000"/>
                </a:solidFill>
                <a:effectLst/>
                <a:latin typeface="Arial"/>
                <a:ea typeface="Arial"/>
                <a:cs typeface="Arial"/>
                <a:sym typeface="Arial"/>
              </a:rPr>
              <a:t>used as a general method to remove trend and seasonal components from a time series, a method that we often cannot use when forecasting</a:t>
            </a:r>
            <a:endParaRPr lang="en-GB" sz="1100" b="1"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1" i="0" u="none" strike="noStrike" cap="none" dirty="0">
                <a:solidFill>
                  <a:srgbClr val="000000"/>
                </a:solidFill>
                <a:effectLst/>
                <a:latin typeface="Arial"/>
                <a:ea typeface="Arial"/>
                <a:cs typeface="Arial"/>
                <a:sym typeface="Arial"/>
              </a:rPr>
              <a:t>Trailing Moving Average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err="1">
                <a:solidFill>
                  <a:srgbClr val="000000"/>
                </a:solidFill>
                <a:effectLst/>
                <a:latin typeface="Arial"/>
                <a:ea typeface="Arial"/>
                <a:cs typeface="Arial"/>
                <a:sym typeface="Arial"/>
              </a:rPr>
              <a:t>trail_ma</a:t>
            </a:r>
            <a:r>
              <a:rPr lang="en-GB" sz="1100" b="0" i="0" u="none" strike="noStrike" cap="none" dirty="0">
                <a:solidFill>
                  <a:srgbClr val="000000"/>
                </a:solidFill>
                <a:effectLst/>
                <a:latin typeface="Arial"/>
                <a:ea typeface="Arial"/>
                <a:cs typeface="Arial"/>
                <a:sym typeface="Arial"/>
              </a:rPr>
              <a:t>(t) = mean(</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(t-2), </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(t-1), </a:t>
            </a:r>
            <a:r>
              <a:rPr lang="en-GB" sz="1100" b="0" i="0" u="none" strike="noStrike" cap="none" dirty="0" err="1">
                <a:solidFill>
                  <a:srgbClr val="000000"/>
                </a:solidFill>
                <a:effectLst/>
                <a:latin typeface="Arial"/>
                <a:ea typeface="Arial"/>
                <a:cs typeface="Arial"/>
                <a:sym typeface="Arial"/>
              </a:rPr>
              <a:t>obs</a:t>
            </a:r>
            <a:r>
              <a:rPr lang="en-GB" sz="1100" b="0" i="0" u="none" strike="noStrike" cap="none" dirty="0">
                <a:solidFill>
                  <a:srgbClr val="000000"/>
                </a:solidFill>
                <a:effectLst/>
                <a:latin typeface="Arial"/>
                <a:ea typeface="Arial"/>
                <a:cs typeface="Arial"/>
                <a:sym typeface="Arial"/>
              </a:rPr>
              <a:t>(t))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Trailing moving average only uses historical observations and is used on time series forecasting.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7-MA for intuition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 https://</a:t>
            </a:r>
            <a:r>
              <a:rPr lang="en-GB" sz="1100" b="0" i="0" u="none" strike="noStrike" cap="none" dirty="0" err="1">
                <a:solidFill>
                  <a:srgbClr val="000000"/>
                </a:solidFill>
                <a:effectLst/>
                <a:latin typeface="Arial"/>
                <a:ea typeface="Arial"/>
                <a:cs typeface="Arial"/>
                <a:sym typeface="Arial"/>
              </a:rPr>
              <a:t>robjhyndman.com</a:t>
            </a:r>
            <a:r>
              <a:rPr lang="en-GB" sz="1100" b="0" i="0" u="none" strike="noStrike" cap="none" dirty="0">
                <a:solidFill>
                  <a:srgbClr val="000000"/>
                </a:solidFill>
                <a:effectLst/>
                <a:latin typeface="Arial"/>
                <a:ea typeface="Arial"/>
                <a:cs typeface="Arial"/>
                <a:sym typeface="Arial"/>
              </a:rPr>
              <a:t>/papers/</a:t>
            </a:r>
            <a:r>
              <a:rPr lang="en-GB" sz="1100" b="0" i="0" u="none" strike="noStrike" cap="none" dirty="0" err="1">
                <a:solidFill>
                  <a:srgbClr val="000000"/>
                </a:solidFill>
                <a:effectLst/>
                <a:latin typeface="Arial"/>
                <a:ea typeface="Arial"/>
                <a:cs typeface="Arial"/>
                <a:sym typeface="Arial"/>
              </a:rPr>
              <a:t>movingaverage.pdf</a:t>
            </a:r>
            <a:r>
              <a:rPr lang="en-GB" sz="1100" b="0" i="0" u="none" strike="noStrike" cap="none" dirty="0">
                <a:solidFill>
                  <a:srgbClr val="000000"/>
                </a:solidFill>
                <a:effectLst/>
                <a:latin typeface="Arial"/>
                <a:ea typeface="Arial"/>
                <a:cs typeface="Arial"/>
                <a:sym typeface="Arial"/>
              </a:rPr>
              <a:t> </a:t>
            </a:r>
            <a:endParaRPr lang="en-GB" dirty="0"/>
          </a:p>
          <a:p>
            <a:endParaRPr lang="en-US" dirty="0"/>
          </a:p>
        </p:txBody>
      </p:sp>
    </p:spTree>
    <p:extLst>
      <p:ext uri="{BB962C8B-B14F-4D97-AF65-F5344CB8AC3E}">
        <p14:creationId xmlns:p14="http://schemas.microsoft.com/office/powerpoint/2010/main" val="224247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An even order MA followed by an even order MA makes it symmetric. The result</a:t>
            </a:r>
            <a:r>
              <a:rPr lang="en-GB" sz="1100" b="0" i="0" u="none" strike="noStrike" cap="none" dirty="0">
                <a:solidFill>
                  <a:srgbClr val="000000"/>
                </a:solidFill>
                <a:effectLst/>
                <a:latin typeface="Arial"/>
                <a:ea typeface="Arial"/>
                <a:cs typeface="Arial"/>
                <a:sym typeface="Arial"/>
              </a:rPr>
              <a:t> is now a weighted average of observations that is symmetric.</a:t>
            </a:r>
          </a:p>
          <a:p>
            <a:r>
              <a:rPr lang="en-GB" sz="1100" b="0" i="0" u="none" strike="noStrike" cap="none" dirty="0">
                <a:solidFill>
                  <a:srgbClr val="000000"/>
                </a:solidFill>
                <a:effectLst/>
                <a:latin typeface="Arial"/>
                <a:cs typeface="Arial"/>
                <a:sym typeface="Arial"/>
              </a:rPr>
              <a:t>The power of using 4-MA or 12-MA comes from matching the seasonality (Q{1,2,3,4}, months 1-12).</a:t>
            </a:r>
            <a:endParaRPr lang="en-US" sz="1100" dirty="0"/>
          </a:p>
        </p:txBody>
      </p:sp>
    </p:spTree>
    <p:extLst>
      <p:ext uri="{BB962C8B-B14F-4D97-AF65-F5344CB8AC3E}">
        <p14:creationId xmlns:p14="http://schemas.microsoft.com/office/powerpoint/2010/main" val="3426030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 will automatically center an even-order MA.</a:t>
            </a:r>
          </a:p>
          <a:p>
            <a:r>
              <a:rPr lang="en-US" dirty="0"/>
              <a:t>Gas consumption has a strong seasonal component, thus averaging on a quarter-basis gives a less ragged and more reasonable smoothing.</a:t>
            </a:r>
          </a:p>
        </p:txBody>
      </p:sp>
    </p:spTree>
    <p:extLst>
      <p:ext uri="{BB962C8B-B14F-4D97-AF65-F5344CB8AC3E}">
        <p14:creationId xmlns:p14="http://schemas.microsoft.com/office/powerpoint/2010/main" val="90742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multiplicative seasonality exhibits a change of the seasonality magnitude, whereas in the additive version magnitude remains as if constant.</a:t>
            </a:r>
          </a:p>
        </p:txBody>
      </p:sp>
    </p:spTree>
    <p:extLst>
      <p:ext uri="{BB962C8B-B14F-4D97-AF65-F5344CB8AC3E}">
        <p14:creationId xmlns:p14="http://schemas.microsoft.com/office/powerpoint/2010/main" val="191514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409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Additive Decomposition is most appropriate if the magnitude of the seasonal fluctuations does not change</a:t>
            </a:r>
          </a:p>
          <a:p>
            <a:r>
              <a:rPr lang="en-US" dirty="0"/>
              <a:t>A drawback of using a centered MA is that the first and the last m/2 values will be missed.</a:t>
            </a:r>
          </a:p>
        </p:txBody>
      </p:sp>
    </p:spTree>
    <p:extLst>
      <p:ext uri="{BB962C8B-B14F-4D97-AF65-F5344CB8AC3E}">
        <p14:creationId xmlns:p14="http://schemas.microsoft.com/office/powerpoint/2010/main" val="23852320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1"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1"/>
          <p:cNvGrpSpPr/>
          <p:nvPr/>
        </p:nvGrpSpPr>
        <p:grpSpPr>
          <a:xfrm>
            <a:off x="0" y="0"/>
            <a:ext cx="2305051" cy="6858001"/>
            <a:chOff x="0" y="0"/>
            <a:chExt cx="2305051" cy="6858001"/>
          </a:xfrm>
        </p:grpSpPr>
        <p:sp>
          <p:nvSpPr>
            <p:cNvPr id="55" name="Google Shape;55;p11"/>
            <p:cNvSpPr/>
            <p:nvPr/>
          </p:nvSpPr>
          <p:spPr>
            <a:xfrm>
              <a:off x="1209675" y="4763"/>
              <a:ext cx="23813" cy="2181225"/>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414338" y="9525"/>
              <a:ext cx="28575" cy="4481513"/>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dk2"/>
                </a:gs>
                <a:gs pos="100000">
                  <a:srgbClr val="C15EFF"/>
                </a:gs>
              </a:gsLst>
              <a:lin ang="5400000" scaled="0"/>
            </a:gradFill>
            <a:ln>
              <a:noFill/>
            </a:ln>
          </p:spPr>
        </p:sp>
        <p:sp>
          <p:nvSpPr>
            <p:cNvPr id="61" name="Google Shape;61;p11"/>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dk2"/>
                </a:gs>
                <a:gs pos="100000">
                  <a:srgbClr val="C15EFF"/>
                </a:gs>
              </a:gsLst>
              <a:lin ang="5400000" scaled="0"/>
            </a:gradFill>
            <a:ln>
              <a:noFill/>
            </a:ln>
          </p:spPr>
        </p:sp>
        <p:sp>
          <p:nvSpPr>
            <p:cNvPr id="62" name="Google Shape;62;p11"/>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dk2"/>
                </a:gs>
                <a:gs pos="100000">
                  <a:srgbClr val="C15EFF"/>
                </a:gs>
              </a:gsLst>
              <a:lin ang="5400000" scaled="0"/>
            </a:gradFill>
            <a:ln>
              <a:noFill/>
            </a:ln>
          </p:spPr>
        </p:sp>
        <p:sp>
          <p:nvSpPr>
            <p:cNvPr id="64" name="Google Shape;64;p11"/>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C15EFF"/>
                </a:gs>
              </a:gsLst>
              <a:lin ang="5400000" scaled="0"/>
            </a:gradFill>
            <a:ln>
              <a:noFill/>
            </a:ln>
          </p:spPr>
        </p:sp>
        <p:sp>
          <p:nvSpPr>
            <p:cNvPr id="65" name="Google Shape;65;p11"/>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dk2"/>
                </a:gs>
                <a:gs pos="100000">
                  <a:srgbClr val="C15EFF"/>
                </a:gs>
              </a:gsLst>
              <a:lin ang="5400000" scaled="0"/>
            </a:gradFill>
            <a:ln>
              <a:noFill/>
            </a:ln>
          </p:spPr>
        </p:sp>
        <p:sp>
          <p:nvSpPr>
            <p:cNvPr id="68" name="Google Shape;68;p11"/>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dk2"/>
                </a:gs>
                <a:gs pos="100000">
                  <a:srgbClr val="C15EFF"/>
                </a:gs>
              </a:gsLst>
              <a:lin ang="5400000" scaled="0"/>
            </a:gradFill>
            <a:ln>
              <a:noFill/>
            </a:ln>
          </p:spPr>
        </p:sp>
        <p:sp>
          <p:nvSpPr>
            <p:cNvPr id="70" name="Google Shape;70;p11"/>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dk2"/>
                </a:gs>
                <a:gs pos="100000">
                  <a:srgbClr val="C15EFF"/>
                </a:gs>
              </a:gsLst>
              <a:lin ang="5400000" scaled="0"/>
            </a:gradFill>
            <a:ln>
              <a:noFill/>
            </a:ln>
          </p:spPr>
        </p:sp>
        <p:sp>
          <p:nvSpPr>
            <p:cNvPr id="73" name="Google Shape;73;p11"/>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dk2"/>
                </a:gs>
                <a:gs pos="100000">
                  <a:srgbClr val="C15EFF"/>
                </a:gs>
              </a:gsLst>
              <a:lin ang="5400000" scaled="0"/>
            </a:gradFill>
            <a:ln>
              <a:noFill/>
            </a:ln>
          </p:spPr>
        </p:sp>
        <p:sp>
          <p:nvSpPr>
            <p:cNvPr id="76" name="Google Shape;76;p11"/>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dk2"/>
                </a:gs>
                <a:gs pos="100000">
                  <a:srgbClr val="C15EFF"/>
                </a:gs>
              </a:gsLst>
              <a:lin ang="5400000" scaled="0"/>
            </a:gradFill>
            <a:ln>
              <a:noFill/>
            </a:ln>
          </p:spPr>
        </p:sp>
        <p:sp>
          <p:nvSpPr>
            <p:cNvPr id="78" name="Google Shape;78;p11"/>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dk2"/>
                </a:gs>
                <a:gs pos="100000">
                  <a:srgbClr val="C15EFF"/>
                </a:gs>
              </a:gsLst>
              <a:lin ang="5400000" scaled="0"/>
            </a:gradFill>
            <a:ln>
              <a:noFill/>
            </a:ln>
          </p:spPr>
        </p:sp>
        <p:sp>
          <p:nvSpPr>
            <p:cNvPr id="80" name="Google Shape;80;p11"/>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dk2"/>
                </a:gs>
                <a:gs pos="100000">
                  <a:srgbClr val="C15EFF"/>
                </a:gs>
              </a:gsLst>
              <a:lin ang="5400000" scaled="0"/>
            </a:gradFill>
            <a:ln>
              <a:noFill/>
            </a:ln>
          </p:spPr>
        </p:sp>
        <p:sp>
          <p:nvSpPr>
            <p:cNvPr id="82" name="Google Shape;82;p11"/>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642938" y="6610350"/>
              <a:ext cx="23813" cy="242888"/>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dk2"/>
                </a:gs>
                <a:gs pos="100000">
                  <a:srgbClr val="C15EFF"/>
                </a:gs>
              </a:gsLst>
              <a:lin ang="5400000" scaled="0"/>
            </a:gradFill>
            <a:ln>
              <a:noFill/>
            </a:ln>
          </p:spPr>
        </p:sp>
        <p:sp>
          <p:nvSpPr>
            <p:cNvPr id="86" name="Google Shape;86;p11"/>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dk2"/>
                </a:gs>
                <a:gs pos="100000">
                  <a:srgbClr val="C15EFF"/>
                </a:gs>
              </a:gsLst>
              <a:lin ang="5400000" scaled="0"/>
            </a:gradFill>
            <a:ln>
              <a:noFill/>
            </a:ln>
          </p:spPr>
        </p:sp>
        <p:sp>
          <p:nvSpPr>
            <p:cNvPr id="87" name="Google Shape;87;p11"/>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dk2"/>
                </a:gs>
                <a:gs pos="100000">
                  <a:srgbClr val="C15EFF"/>
                </a:gs>
              </a:gsLst>
              <a:lin ang="5400000" scaled="0"/>
            </a:gradFill>
            <a:ln>
              <a:noFill/>
            </a:ln>
          </p:spPr>
        </p:sp>
        <p:sp>
          <p:nvSpPr>
            <p:cNvPr id="89" name="Google Shape;89;p11"/>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C15EFF"/>
                </a:gs>
              </a:gsLst>
              <a:lin ang="5400000" scaled="0"/>
            </a:gradFill>
            <a:ln>
              <a:noFill/>
            </a:ln>
          </p:spPr>
        </p:sp>
        <p:sp>
          <p:nvSpPr>
            <p:cNvPr id="90" name="Google Shape;90;p11"/>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dk2"/>
                </a:gs>
                <a:gs pos="100000">
                  <a:srgbClr val="C15EFF"/>
                </a:gs>
              </a:gsLst>
              <a:lin ang="5400000" scaled="0"/>
            </a:gradFill>
            <a:ln>
              <a:noFill/>
            </a:ln>
          </p:spPr>
        </p:sp>
        <p:sp>
          <p:nvSpPr>
            <p:cNvPr id="92" name="Google Shape;92;p11"/>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dk2"/>
                </a:gs>
                <a:gs pos="100000">
                  <a:srgbClr val="C15EFF"/>
                </a:gs>
              </a:gsLst>
              <a:lin ang="5400000" scaled="0"/>
            </a:gradFill>
            <a:ln>
              <a:noFill/>
            </a:ln>
          </p:spPr>
        </p:sp>
        <p:sp>
          <p:nvSpPr>
            <p:cNvPr id="94" name="Google Shape;94;p11"/>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1228725" y="4662488"/>
              <a:ext cx="23813" cy="2181225"/>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dk2"/>
                </a:gs>
                <a:gs pos="100000">
                  <a:srgbClr val="C15EFF"/>
                </a:gs>
              </a:gsLst>
              <a:lin ang="5400000" scaled="0"/>
            </a:gradFill>
            <a:ln>
              <a:noFill/>
            </a:ln>
          </p:spPr>
        </p:sp>
        <p:sp>
          <p:nvSpPr>
            <p:cNvPr id="97" name="Google Shape;97;p11"/>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dk2"/>
                </a:gs>
                <a:gs pos="100000">
                  <a:srgbClr val="C15EFF"/>
                </a:gs>
              </a:gsLst>
              <a:lin ang="5400000" scaled="0"/>
            </a:gradFill>
            <a:ln>
              <a:noFill/>
            </a:ln>
          </p:spPr>
        </p:sp>
        <p:sp>
          <p:nvSpPr>
            <p:cNvPr id="99" name="Google Shape;99;p11"/>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dk2"/>
                </a:gs>
                <a:gs pos="100000">
                  <a:srgbClr val="C15EFF"/>
                </a:gs>
              </a:gsLst>
              <a:lin ang="5400000" scaled="0"/>
            </a:gradFill>
            <a:ln>
              <a:noFill/>
            </a:ln>
          </p:spPr>
        </p:sp>
        <p:sp>
          <p:nvSpPr>
            <p:cNvPr id="102" name="Google Shape;102;p11"/>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C15EFF"/>
                </a:gs>
              </a:gsLst>
              <a:lin ang="5400000" scaled="0"/>
            </a:gradFill>
            <a:ln>
              <a:noFill/>
            </a:ln>
          </p:spPr>
        </p:sp>
        <p:sp>
          <p:nvSpPr>
            <p:cNvPr id="103" name="Google Shape;103;p11"/>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dk2"/>
                </a:gs>
                <a:gs pos="100000">
                  <a:srgbClr val="C15EFF"/>
                </a:gs>
              </a:gsLst>
              <a:lin ang="5400000" scaled="0"/>
            </a:gradFill>
            <a:ln>
              <a:noFill/>
            </a:ln>
          </p:spPr>
        </p:sp>
        <p:sp>
          <p:nvSpPr>
            <p:cNvPr id="106" name="Google Shape;106;p11"/>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dk2"/>
                </a:gs>
                <a:gs pos="100000">
                  <a:srgbClr val="C15EFF"/>
                </a:gs>
              </a:gsLst>
              <a:lin ang="5400000" scaled="0"/>
            </a:gradFill>
            <a:ln>
              <a:noFill/>
            </a:ln>
          </p:spPr>
        </p:sp>
        <p:sp>
          <p:nvSpPr>
            <p:cNvPr id="108" name="Google Shape;108;p11"/>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2"/>
              </a:buClr>
              <a:buSzPts val="2500"/>
              <a:buNone/>
              <a:defRPr sz="2000" cap="none">
                <a:solidFill>
                  <a:schemeClr val="dk2"/>
                </a:solidFill>
              </a:defRPr>
            </a:lvl1pPr>
            <a:lvl2pPr lvl="1" algn="ctr">
              <a:lnSpc>
                <a:spcPct val="120000"/>
              </a:lnSpc>
              <a:spcBef>
                <a:spcPts val="500"/>
              </a:spcBef>
              <a:spcAft>
                <a:spcPts val="0"/>
              </a:spcAft>
              <a:buClr>
                <a:schemeClr val="dk1"/>
              </a:buClr>
              <a:buSzPts val="2500"/>
              <a:buNone/>
              <a:defRPr sz="2000"/>
            </a:lvl2pPr>
            <a:lvl3pPr lvl="2" algn="ctr">
              <a:lnSpc>
                <a:spcPct val="120000"/>
              </a:lnSpc>
              <a:spcBef>
                <a:spcPts val="500"/>
              </a:spcBef>
              <a:spcAft>
                <a:spcPts val="0"/>
              </a:spcAft>
              <a:buClr>
                <a:schemeClr val="dk1"/>
              </a:buClr>
              <a:buSzPts val="2250"/>
              <a:buNone/>
              <a:defRPr sz="1800"/>
            </a:lvl3pPr>
            <a:lvl4pPr lvl="3" algn="ctr">
              <a:lnSpc>
                <a:spcPct val="120000"/>
              </a:lnSpc>
              <a:spcBef>
                <a:spcPts val="500"/>
              </a:spcBef>
              <a:spcAft>
                <a:spcPts val="0"/>
              </a:spcAft>
              <a:buClr>
                <a:schemeClr val="dk1"/>
              </a:buClr>
              <a:buSzPts val="2000"/>
              <a:buNone/>
              <a:defRPr sz="1600"/>
            </a:lvl4pPr>
            <a:lvl5pPr lvl="4" algn="ctr">
              <a:lnSpc>
                <a:spcPct val="120000"/>
              </a:lnSpc>
              <a:spcBef>
                <a:spcPts val="500"/>
              </a:spcBef>
              <a:spcAft>
                <a:spcPts val="0"/>
              </a:spcAft>
              <a:buClr>
                <a:schemeClr val="dk1"/>
              </a:buClr>
              <a:buSzPts val="2000"/>
              <a:buNone/>
              <a:defRPr sz="1600"/>
            </a:lvl5pPr>
            <a:lvl6pPr lvl="5" algn="ctr">
              <a:lnSpc>
                <a:spcPct val="120000"/>
              </a:lnSpc>
              <a:spcBef>
                <a:spcPts val="500"/>
              </a:spcBef>
              <a:spcAft>
                <a:spcPts val="0"/>
              </a:spcAft>
              <a:buClr>
                <a:schemeClr val="dk1"/>
              </a:buClr>
              <a:buSzPts val="2000"/>
              <a:buNone/>
              <a:defRPr sz="1600"/>
            </a:lvl6pPr>
            <a:lvl7pPr lvl="6" algn="ctr">
              <a:lnSpc>
                <a:spcPct val="120000"/>
              </a:lnSpc>
              <a:spcBef>
                <a:spcPts val="500"/>
              </a:spcBef>
              <a:spcAft>
                <a:spcPts val="0"/>
              </a:spcAft>
              <a:buClr>
                <a:schemeClr val="dk1"/>
              </a:buClr>
              <a:buSzPts val="2000"/>
              <a:buNone/>
              <a:defRPr sz="1600"/>
            </a:lvl7pPr>
            <a:lvl8pPr lvl="7" algn="ctr">
              <a:lnSpc>
                <a:spcPct val="120000"/>
              </a:lnSpc>
              <a:spcBef>
                <a:spcPts val="500"/>
              </a:spcBef>
              <a:spcAft>
                <a:spcPts val="0"/>
              </a:spcAft>
              <a:buClr>
                <a:schemeClr val="dk1"/>
              </a:buClr>
              <a:buSzPts val="2000"/>
              <a:buNone/>
              <a:defRPr sz="1600"/>
            </a:lvl8pPr>
            <a:lvl9pPr lvl="8" algn="ctr">
              <a:lnSpc>
                <a:spcPct val="120000"/>
              </a:lnSpc>
              <a:spcBef>
                <a:spcPts val="500"/>
              </a:spcBef>
              <a:spcAft>
                <a:spcPts val="0"/>
              </a:spcAft>
              <a:buClr>
                <a:schemeClr val="dk1"/>
              </a:buClr>
              <a:buSzPts val="2000"/>
              <a:buNone/>
              <a:defRPr sz="1600"/>
            </a:lvl9pPr>
          </a:lstStyle>
          <a:p>
            <a:endParaRPr/>
          </a:p>
        </p:txBody>
      </p:sp>
      <p:sp>
        <p:nvSpPr>
          <p:cNvPr id="111" name="Google Shape;111;p11"/>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3"/>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2250"/>
              <a:buNone/>
              <a:defRPr sz="18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90" name="Google Shape;190;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4"/>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3000"/>
              <a:buNone/>
              <a:defRPr sz="24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196" name="Google Shape;196;p24"/>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197" name="Google Shape;197;p24"/>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3000"/>
              <a:buNone/>
              <a:defRPr sz="24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198" name="Google Shape;198;p24"/>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199" name="Google Shape;199;p24"/>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3000"/>
              <a:buNone/>
              <a:defRPr sz="24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200" name="Google Shape;200;p24"/>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201" name="Google Shape;201;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5"/>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500"/>
              <a:buNone/>
              <a:defRPr sz="20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207" name="Google Shape;207;p25"/>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D34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25"/>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209" name="Google Shape;209;p25"/>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500"/>
              <a:buNone/>
              <a:defRPr sz="20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210" name="Google Shape;210;p25"/>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D34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25"/>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212" name="Google Shape;212;p25"/>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500"/>
              <a:buNone/>
              <a:defRPr sz="20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213" name="Google Shape;213;p25"/>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D34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25"/>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500"/>
              <a:buNone/>
              <a:defRPr sz="1200"/>
            </a:lvl2pPr>
            <a:lvl3pPr marL="1371600" lvl="2" indent="-228600" algn="l">
              <a:lnSpc>
                <a:spcPct val="120000"/>
              </a:lnSpc>
              <a:spcBef>
                <a:spcPts val="500"/>
              </a:spcBef>
              <a:spcAft>
                <a:spcPts val="0"/>
              </a:spcAft>
              <a:buClr>
                <a:schemeClr val="dk1"/>
              </a:buClr>
              <a:buSzPts val="1250"/>
              <a:buNone/>
              <a:defRPr sz="1000"/>
            </a:lvl3pPr>
            <a:lvl4pPr marL="1828800" lvl="3" indent="-228600" algn="l">
              <a:lnSpc>
                <a:spcPct val="120000"/>
              </a:lnSpc>
              <a:spcBef>
                <a:spcPts val="500"/>
              </a:spcBef>
              <a:spcAft>
                <a:spcPts val="0"/>
              </a:spcAft>
              <a:buClr>
                <a:schemeClr val="dk1"/>
              </a:buClr>
              <a:buSzPts val="1125"/>
              <a:buNone/>
              <a:defRPr sz="900"/>
            </a:lvl4pPr>
            <a:lvl5pPr marL="2286000" lvl="4" indent="-228600" algn="l">
              <a:lnSpc>
                <a:spcPct val="120000"/>
              </a:lnSpc>
              <a:spcBef>
                <a:spcPts val="500"/>
              </a:spcBef>
              <a:spcAft>
                <a:spcPts val="0"/>
              </a:spcAft>
              <a:buClr>
                <a:schemeClr val="dk1"/>
              </a:buClr>
              <a:buSzPts val="1125"/>
              <a:buNone/>
              <a:defRPr sz="900"/>
            </a:lvl5pPr>
            <a:lvl6pPr marL="2743200" lvl="5" indent="-228600" algn="l">
              <a:lnSpc>
                <a:spcPct val="120000"/>
              </a:lnSpc>
              <a:spcBef>
                <a:spcPts val="500"/>
              </a:spcBef>
              <a:spcAft>
                <a:spcPts val="0"/>
              </a:spcAft>
              <a:buClr>
                <a:schemeClr val="dk1"/>
              </a:buClr>
              <a:buSzPts val="1125"/>
              <a:buNone/>
              <a:defRPr sz="900"/>
            </a:lvl6pPr>
            <a:lvl7pPr marL="3200400" lvl="6" indent="-228600" algn="l">
              <a:lnSpc>
                <a:spcPct val="120000"/>
              </a:lnSpc>
              <a:spcBef>
                <a:spcPts val="500"/>
              </a:spcBef>
              <a:spcAft>
                <a:spcPts val="0"/>
              </a:spcAft>
              <a:buClr>
                <a:schemeClr val="dk1"/>
              </a:buClr>
              <a:buSzPts val="1125"/>
              <a:buNone/>
              <a:defRPr sz="900"/>
            </a:lvl7pPr>
            <a:lvl8pPr marL="3657600" lvl="7" indent="-228600" algn="l">
              <a:lnSpc>
                <a:spcPct val="120000"/>
              </a:lnSpc>
              <a:spcBef>
                <a:spcPts val="500"/>
              </a:spcBef>
              <a:spcAft>
                <a:spcPts val="0"/>
              </a:spcAft>
              <a:buClr>
                <a:schemeClr val="dk1"/>
              </a:buClr>
              <a:buSzPts val="1125"/>
              <a:buNone/>
              <a:defRPr sz="900"/>
            </a:lvl8pPr>
            <a:lvl9pPr marL="4114800" lvl="8" indent="-228600" algn="l">
              <a:lnSpc>
                <a:spcPct val="120000"/>
              </a:lnSpc>
              <a:spcBef>
                <a:spcPts val="500"/>
              </a:spcBef>
              <a:spcAft>
                <a:spcPts val="0"/>
              </a:spcAft>
              <a:buClr>
                <a:schemeClr val="dk1"/>
              </a:buClr>
              <a:buSzPts val="1125"/>
              <a:buNone/>
              <a:defRPr sz="900"/>
            </a:lvl9pPr>
          </a:lstStyle>
          <a:p>
            <a:endParaRPr/>
          </a:p>
        </p:txBody>
      </p:sp>
      <p:sp>
        <p:nvSpPr>
          <p:cNvPr id="215" name="Google Shape;215;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6"/>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221" name="Google Shape;221;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7"/>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227" name="Google Shape;227;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129" name="Google Shape;129;p14"/>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130" name="Google Shape;130;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15"/>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5"/>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3000"/>
              <a:buNone/>
              <a:defRPr sz="24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136" name="Google Shape;136;p15"/>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137" name="Google Shape;137;p15"/>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3000"/>
              <a:buNone/>
              <a:defRPr sz="2400" b="0" cap="none">
                <a:solidFill>
                  <a:schemeClr val="dk1"/>
                </a:solidFill>
              </a:defRPr>
            </a:lvl1pPr>
            <a:lvl2pPr marL="914400" lvl="1" indent="-228600" algn="l">
              <a:lnSpc>
                <a:spcPct val="120000"/>
              </a:lnSpc>
              <a:spcBef>
                <a:spcPts val="500"/>
              </a:spcBef>
              <a:spcAft>
                <a:spcPts val="0"/>
              </a:spcAft>
              <a:buClr>
                <a:schemeClr val="dk1"/>
              </a:buClr>
              <a:buSzPts val="2500"/>
              <a:buNone/>
              <a:defRPr sz="2000" b="1"/>
            </a:lvl2pPr>
            <a:lvl3pPr marL="1371600" lvl="2" indent="-228600" algn="l">
              <a:lnSpc>
                <a:spcPct val="120000"/>
              </a:lnSpc>
              <a:spcBef>
                <a:spcPts val="500"/>
              </a:spcBef>
              <a:spcAft>
                <a:spcPts val="0"/>
              </a:spcAft>
              <a:buClr>
                <a:schemeClr val="dk1"/>
              </a:buClr>
              <a:buSzPts val="2250"/>
              <a:buNone/>
              <a:defRPr sz="1800" b="1"/>
            </a:lvl3pPr>
            <a:lvl4pPr marL="1828800" lvl="3" indent="-228600" algn="l">
              <a:lnSpc>
                <a:spcPct val="120000"/>
              </a:lnSpc>
              <a:spcBef>
                <a:spcPts val="500"/>
              </a:spcBef>
              <a:spcAft>
                <a:spcPts val="0"/>
              </a:spcAft>
              <a:buClr>
                <a:schemeClr val="dk1"/>
              </a:buClr>
              <a:buSzPts val="2000"/>
              <a:buNone/>
              <a:defRPr sz="1600" b="1"/>
            </a:lvl4pPr>
            <a:lvl5pPr marL="2286000" lvl="4" indent="-228600" algn="l">
              <a:lnSpc>
                <a:spcPct val="120000"/>
              </a:lnSpc>
              <a:spcBef>
                <a:spcPts val="500"/>
              </a:spcBef>
              <a:spcAft>
                <a:spcPts val="0"/>
              </a:spcAft>
              <a:buClr>
                <a:schemeClr val="dk1"/>
              </a:buClr>
              <a:buSzPts val="2000"/>
              <a:buNone/>
              <a:defRPr sz="1600" b="1"/>
            </a:lvl5pPr>
            <a:lvl6pPr marL="2743200" lvl="5" indent="-228600" algn="l">
              <a:lnSpc>
                <a:spcPct val="120000"/>
              </a:lnSpc>
              <a:spcBef>
                <a:spcPts val="500"/>
              </a:spcBef>
              <a:spcAft>
                <a:spcPts val="0"/>
              </a:spcAft>
              <a:buClr>
                <a:schemeClr val="dk1"/>
              </a:buClr>
              <a:buSzPts val="2000"/>
              <a:buNone/>
              <a:defRPr sz="1600" b="1"/>
            </a:lvl6pPr>
            <a:lvl7pPr marL="3200400" lvl="6" indent="-228600" algn="l">
              <a:lnSpc>
                <a:spcPct val="120000"/>
              </a:lnSpc>
              <a:spcBef>
                <a:spcPts val="500"/>
              </a:spcBef>
              <a:spcAft>
                <a:spcPts val="0"/>
              </a:spcAft>
              <a:buClr>
                <a:schemeClr val="dk1"/>
              </a:buClr>
              <a:buSzPts val="2000"/>
              <a:buNone/>
              <a:defRPr sz="1600" b="1"/>
            </a:lvl7pPr>
            <a:lvl8pPr marL="3657600" lvl="7" indent="-228600" algn="l">
              <a:lnSpc>
                <a:spcPct val="120000"/>
              </a:lnSpc>
              <a:spcBef>
                <a:spcPts val="500"/>
              </a:spcBef>
              <a:spcAft>
                <a:spcPts val="0"/>
              </a:spcAft>
              <a:buClr>
                <a:schemeClr val="dk1"/>
              </a:buClr>
              <a:buSzPts val="2000"/>
              <a:buNone/>
              <a:defRPr sz="1600" b="1"/>
            </a:lvl8pPr>
            <a:lvl9pPr marL="4114800" lvl="8" indent="-228600" algn="l">
              <a:lnSpc>
                <a:spcPct val="120000"/>
              </a:lnSpc>
              <a:spcBef>
                <a:spcPts val="500"/>
              </a:spcBef>
              <a:spcAft>
                <a:spcPts val="0"/>
              </a:spcAft>
              <a:buClr>
                <a:schemeClr val="dk1"/>
              </a:buClr>
              <a:buSzPts val="2000"/>
              <a:buNone/>
              <a:defRPr sz="1600" b="1"/>
            </a:lvl9pPr>
          </a:lstStyle>
          <a:p>
            <a:endParaRPr/>
          </a:p>
        </p:txBody>
      </p:sp>
      <p:sp>
        <p:nvSpPr>
          <p:cNvPr id="138" name="Google Shape;138;p15"/>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139" name="Google Shape;139;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8"/>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154" name="Google Shape;154;p18"/>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2000"/>
              <a:buNone/>
              <a:defRPr sz="16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55" name="Google Shape;155;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9"/>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9"/>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D34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19"/>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2000"/>
              <a:buNone/>
              <a:defRPr sz="16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62" name="Google Shape;162;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1"/>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dk1"/>
              </a:buClr>
              <a:buSzPts val="2250"/>
              <a:buNone/>
              <a:defRPr sz="18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75" name="Google Shape;175;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2"/>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50"/>
              <a:buNone/>
              <a:defRPr sz="14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81" name="Google Shape;181;p22"/>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dk1"/>
              </a:buClr>
              <a:buSzPts val="2250"/>
              <a:buNone/>
              <a:defRPr sz="1800"/>
            </a:lvl1pPr>
            <a:lvl2pPr marL="914400" lvl="1" indent="-228600" algn="l">
              <a:lnSpc>
                <a:spcPct val="120000"/>
              </a:lnSpc>
              <a:spcBef>
                <a:spcPts val="500"/>
              </a:spcBef>
              <a:spcAft>
                <a:spcPts val="0"/>
              </a:spcAft>
              <a:buClr>
                <a:schemeClr val="dk1"/>
              </a:buClr>
              <a:buSzPts val="1750"/>
              <a:buNone/>
              <a:defRPr sz="1400"/>
            </a:lvl2pPr>
            <a:lvl3pPr marL="1371600" lvl="2" indent="-228600" algn="l">
              <a:lnSpc>
                <a:spcPct val="120000"/>
              </a:lnSpc>
              <a:spcBef>
                <a:spcPts val="500"/>
              </a:spcBef>
              <a:spcAft>
                <a:spcPts val="0"/>
              </a:spcAft>
              <a:buClr>
                <a:schemeClr val="dk1"/>
              </a:buClr>
              <a:buSzPts val="1500"/>
              <a:buNone/>
              <a:defRPr sz="1200"/>
            </a:lvl3pPr>
            <a:lvl4pPr marL="1828800" lvl="3" indent="-228600" algn="l">
              <a:lnSpc>
                <a:spcPct val="120000"/>
              </a:lnSpc>
              <a:spcBef>
                <a:spcPts val="500"/>
              </a:spcBef>
              <a:spcAft>
                <a:spcPts val="0"/>
              </a:spcAft>
              <a:buClr>
                <a:schemeClr val="dk1"/>
              </a:buClr>
              <a:buSzPts val="1250"/>
              <a:buNone/>
              <a:defRPr sz="1000"/>
            </a:lvl4pPr>
            <a:lvl5pPr marL="2286000" lvl="4" indent="-228600" algn="l">
              <a:lnSpc>
                <a:spcPct val="120000"/>
              </a:lnSpc>
              <a:spcBef>
                <a:spcPts val="500"/>
              </a:spcBef>
              <a:spcAft>
                <a:spcPts val="0"/>
              </a:spcAft>
              <a:buClr>
                <a:schemeClr val="dk1"/>
              </a:buClr>
              <a:buSzPts val="1250"/>
              <a:buNone/>
              <a:defRPr sz="1000"/>
            </a:lvl5pPr>
            <a:lvl6pPr marL="2743200" lvl="5" indent="-228600" algn="l">
              <a:lnSpc>
                <a:spcPct val="120000"/>
              </a:lnSpc>
              <a:spcBef>
                <a:spcPts val="500"/>
              </a:spcBef>
              <a:spcAft>
                <a:spcPts val="0"/>
              </a:spcAft>
              <a:buClr>
                <a:schemeClr val="dk1"/>
              </a:buClr>
              <a:buSzPts val="1250"/>
              <a:buNone/>
              <a:defRPr sz="1000"/>
            </a:lvl6pPr>
            <a:lvl7pPr marL="3200400" lvl="6" indent="-228600" algn="l">
              <a:lnSpc>
                <a:spcPct val="120000"/>
              </a:lnSpc>
              <a:spcBef>
                <a:spcPts val="500"/>
              </a:spcBef>
              <a:spcAft>
                <a:spcPts val="0"/>
              </a:spcAft>
              <a:buClr>
                <a:schemeClr val="dk1"/>
              </a:buClr>
              <a:buSzPts val="1250"/>
              <a:buNone/>
              <a:defRPr sz="1000"/>
            </a:lvl7pPr>
            <a:lvl8pPr marL="3657600" lvl="7" indent="-228600" algn="l">
              <a:lnSpc>
                <a:spcPct val="120000"/>
              </a:lnSpc>
              <a:spcBef>
                <a:spcPts val="500"/>
              </a:spcBef>
              <a:spcAft>
                <a:spcPts val="0"/>
              </a:spcAft>
              <a:buClr>
                <a:schemeClr val="dk1"/>
              </a:buClr>
              <a:buSzPts val="1250"/>
              <a:buNone/>
              <a:defRPr sz="1000"/>
            </a:lvl8pPr>
            <a:lvl9pPr marL="4114800" lvl="8" indent="-228600" algn="l">
              <a:lnSpc>
                <a:spcPct val="120000"/>
              </a:lnSpc>
              <a:spcBef>
                <a:spcPts val="500"/>
              </a:spcBef>
              <a:spcAft>
                <a:spcPts val="0"/>
              </a:spcAft>
              <a:buClr>
                <a:schemeClr val="dk1"/>
              </a:buClr>
              <a:buSzPts val="1250"/>
              <a:buNone/>
              <a:defRPr sz="1000"/>
            </a:lvl9pPr>
          </a:lstStyle>
          <a:p>
            <a:endParaRPr/>
          </a:p>
        </p:txBody>
      </p:sp>
      <p:sp>
        <p:nvSpPr>
          <p:cNvPr id="182" name="Google Shape;182;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2"/>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Twentieth Century"/>
              <a:buNone/>
            </a:pPr>
            <a:r>
              <a:rPr lang="en-US" sz="8000" b="0" cap="none">
                <a:solidFill>
                  <a:schemeClr val="dk1"/>
                </a:solidFill>
                <a:latin typeface="Twentieth Century"/>
                <a:ea typeface="Twentieth Century"/>
                <a:cs typeface="Twentieth Century"/>
                <a:sym typeface="Twentieth Century"/>
              </a:rPr>
              <a:t>“</a:t>
            </a:r>
            <a:endParaRPr/>
          </a:p>
        </p:txBody>
      </p:sp>
      <p:sp>
        <p:nvSpPr>
          <p:cNvPr id="186" name="Google Shape;186;p22"/>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Twentieth Century"/>
              <a:buNone/>
            </a:pPr>
            <a:r>
              <a:rPr lang="en-US" sz="8000" b="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0" descr="\\DROBO-FS\QuickDrops\JB\PPTX NG\Droplets\LightingOverlay.png"/>
          <p:cNvPicPr preferRelativeResize="0"/>
          <p:nvPr/>
        </p:nvPicPr>
        <p:blipFill rotWithShape="1">
          <a:blip r:embed="rId16">
            <a:alphaModFix amt="30000"/>
          </a:blip>
          <a:srcRect/>
          <a:stretch/>
        </p:blipFill>
        <p:spPr>
          <a:xfrm>
            <a:off x="0" y="-1"/>
            <a:ext cx="12192003" cy="6858001"/>
          </a:xfrm>
          <a:prstGeom prst="rect">
            <a:avLst/>
          </a:prstGeom>
          <a:noFill/>
          <a:ln>
            <a:noFill/>
          </a:ln>
        </p:spPr>
      </p:pic>
      <p:grpSp>
        <p:nvGrpSpPr>
          <p:cNvPr id="7" name="Google Shape;7;p10"/>
          <p:cNvGrpSpPr/>
          <p:nvPr/>
        </p:nvGrpSpPr>
        <p:grpSpPr>
          <a:xfrm>
            <a:off x="-14288" y="0"/>
            <a:ext cx="12053888" cy="6858001"/>
            <a:chOff x="-14288" y="0"/>
            <a:chExt cx="12053888" cy="6858001"/>
          </a:xfrm>
        </p:grpSpPr>
        <p:grpSp>
          <p:nvGrpSpPr>
            <p:cNvPr id="8" name="Google Shape;8;p10"/>
            <p:cNvGrpSpPr/>
            <p:nvPr/>
          </p:nvGrpSpPr>
          <p:grpSpPr>
            <a:xfrm>
              <a:off x="-14288" y="0"/>
              <a:ext cx="1220788" cy="6858001"/>
              <a:chOff x="-14288" y="0"/>
              <a:chExt cx="1220788" cy="6858001"/>
            </a:xfrm>
          </p:grpSpPr>
          <p:sp>
            <p:nvSpPr>
              <p:cNvPr id="9" name="Google Shape;9;p10"/>
              <p:cNvSpPr/>
              <p:nvPr/>
            </p:nvSpPr>
            <p:spPr>
              <a:xfrm>
                <a:off x="114300" y="4763"/>
                <a:ext cx="23813" cy="2181225"/>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C15EFF"/>
                  </a:gs>
                </a:gsLst>
                <a:lin ang="5400000" scaled="0"/>
              </a:gradFill>
              <a:ln>
                <a:noFill/>
              </a:ln>
            </p:spPr>
          </p:sp>
          <p:sp>
            <p:nvSpPr>
              <p:cNvPr id="13" name="Google Shape;13;p1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C15EFF"/>
                  </a:gs>
                </a:gsLst>
                <a:lin ang="5400000" scaled="0"/>
              </a:gradFill>
              <a:ln>
                <a:noFill/>
              </a:ln>
            </p:spPr>
          </p:sp>
          <p:sp>
            <p:nvSpPr>
              <p:cNvPr id="15" name="Google Shape;15;p1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C15EFF"/>
                  </a:gs>
                </a:gsLst>
                <a:lin ang="5400000" scaled="0"/>
              </a:gradFill>
              <a:ln>
                <a:noFill/>
              </a:ln>
            </p:spPr>
          </p:sp>
          <p:sp>
            <p:nvSpPr>
              <p:cNvPr id="16" name="Google Shape;16;p1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C15EFF"/>
                  </a:gs>
                </a:gsLst>
                <a:lin ang="5400000" scaled="0"/>
              </a:gradFill>
              <a:ln>
                <a:noFill/>
              </a:ln>
            </p:spPr>
          </p:sp>
          <p:sp>
            <p:nvSpPr>
              <p:cNvPr id="19" name="Google Shape;19;p1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0"/>
              <p:cNvCxnSpPr/>
              <p:nvPr/>
            </p:nvCxnSpPr>
            <p:spPr>
              <a:xfrm>
                <a:off x="-4763" y="9525"/>
                <a:ext cx="0" cy="0"/>
              </a:xfrm>
              <a:prstGeom prst="straightConnector1">
                <a:avLst/>
              </a:prstGeom>
              <a:gradFill>
                <a:gsLst>
                  <a:gs pos="0">
                    <a:schemeClr val="dk2"/>
                  </a:gs>
                  <a:gs pos="100000">
                    <a:srgbClr val="C15EFF"/>
                  </a:gs>
                </a:gsLst>
                <a:lin ang="5400000" scaled="0"/>
              </a:gradFill>
              <a:ln w="9525" cap="flat" cmpd="sng">
                <a:solidFill>
                  <a:srgbClr val="FFFFFF"/>
                </a:solidFill>
                <a:prstDash val="solid"/>
                <a:miter lim="800000"/>
                <a:headEnd type="none" w="med" len="med"/>
                <a:tailEnd type="none" w="med" len="med"/>
              </a:ln>
            </p:spPr>
          </p:cxnSp>
          <p:sp>
            <p:nvSpPr>
              <p:cNvPr id="21" name="Google Shape;21;p1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C15EFF"/>
                  </a:gs>
                </a:gsLst>
                <a:lin ang="5400000" scaled="0"/>
              </a:gradFill>
              <a:ln>
                <a:noFill/>
              </a:ln>
            </p:spPr>
          </p:sp>
          <p:sp>
            <p:nvSpPr>
              <p:cNvPr id="22" name="Google Shape;22;p1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C15EFF"/>
                  </a:gs>
                </a:gsLst>
                <a:lin ang="5400000" scaled="0"/>
              </a:gradFill>
              <a:ln>
                <a:noFill/>
              </a:ln>
            </p:spPr>
          </p:sp>
          <p:sp>
            <p:nvSpPr>
              <p:cNvPr id="23" name="Google Shape;23;p1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C15EFF"/>
                  </a:gs>
                </a:gsLst>
                <a:lin ang="5400000" scaled="0"/>
              </a:gradFill>
              <a:ln>
                <a:noFill/>
              </a:ln>
            </p:spPr>
          </p:sp>
          <p:sp>
            <p:nvSpPr>
              <p:cNvPr id="24" name="Google Shape;24;p1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0"/>
              <p:cNvSpPr/>
              <p:nvPr/>
            </p:nvSpPr>
            <p:spPr>
              <a:xfrm>
                <a:off x="133350" y="4662488"/>
                <a:ext cx="23813" cy="2181225"/>
              </a:xfrm>
              <a:prstGeom prst="rect">
                <a:avLst/>
              </a:pr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C15EFF"/>
                  </a:gs>
                </a:gsLst>
                <a:lin ang="5400000" scaled="0"/>
              </a:gradFill>
              <a:ln>
                <a:noFill/>
              </a:ln>
            </p:spPr>
          </p:sp>
          <p:sp>
            <p:nvSpPr>
              <p:cNvPr id="27" name="Google Shape;27;p1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C15EFF"/>
                  </a:gs>
                </a:gsLst>
                <a:lin ang="5400000" scaled="0"/>
              </a:gradFill>
              <a:ln>
                <a:noFill/>
              </a:ln>
            </p:spPr>
          </p:sp>
          <p:sp>
            <p:nvSpPr>
              <p:cNvPr id="29" name="Google Shape;29;p1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C15EFF"/>
                  </a:gs>
                </a:gsLst>
                <a:lin ang="5400000" scaled="0"/>
              </a:gradFill>
              <a:ln>
                <a:noFill/>
              </a:ln>
            </p:spPr>
          </p:sp>
          <p:sp>
            <p:nvSpPr>
              <p:cNvPr id="31" name="Google Shape;31;p1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C15EFF"/>
                  </a:gs>
                </a:gsLst>
                <a:lin ang="5400000" scaled="0"/>
              </a:gradFill>
              <a:ln>
                <a:noFill/>
              </a:ln>
            </p:spPr>
          </p:sp>
          <p:sp>
            <p:nvSpPr>
              <p:cNvPr id="32" name="Google Shape;32;p1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C15EFF"/>
                  </a:gs>
                </a:gsLst>
                <a:lin ang="5400000" scaled="0"/>
              </a:gradFill>
              <a:ln>
                <a:noFill/>
              </a:ln>
            </p:spPr>
          </p:sp>
          <p:sp>
            <p:nvSpPr>
              <p:cNvPr id="35" name="Google Shape;35;p1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C15E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0"/>
            <p:cNvGrpSpPr/>
            <p:nvPr/>
          </p:nvGrpSpPr>
          <p:grpSpPr>
            <a:xfrm>
              <a:off x="11364912" y="0"/>
              <a:ext cx="674688" cy="6848476"/>
              <a:chOff x="11364912" y="0"/>
              <a:chExt cx="674688" cy="6848476"/>
            </a:xfrm>
          </p:grpSpPr>
          <p:sp>
            <p:nvSpPr>
              <p:cNvPr id="37" name="Google Shape;37;p1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A400DA">
                      <a:alpha val="80000"/>
                    </a:srgbClr>
                  </a:gs>
                  <a:gs pos="100000">
                    <a:srgbClr val="C15EFF">
                      <a:alpha val="60000"/>
                    </a:srgbClr>
                  </a:gs>
                </a:gsLst>
                <a:lin ang="5400000" scaled="0"/>
              </a:gradFill>
              <a:ln>
                <a:noFill/>
              </a:ln>
            </p:spPr>
          </p:sp>
          <p:sp>
            <p:nvSpPr>
              <p:cNvPr id="38" name="Google Shape;38;p1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A400DA">
                      <a:alpha val="80000"/>
                    </a:srgbClr>
                  </a:gs>
                  <a:gs pos="100000">
                    <a:srgbClr val="C15EFF">
                      <a:alpha val="60000"/>
                    </a:srgbClr>
                  </a:gs>
                </a:gsLst>
                <a:lin ang="5400000" scaled="0"/>
              </a:gradFill>
              <a:ln>
                <a:noFill/>
              </a:ln>
            </p:spPr>
          </p:sp>
          <p:sp>
            <p:nvSpPr>
              <p:cNvPr id="41" name="Google Shape;41;p1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A400DA">
                      <a:alpha val="80000"/>
                    </a:srgbClr>
                  </a:gs>
                  <a:gs pos="100000">
                    <a:srgbClr val="C15EFF">
                      <a:alpha val="60000"/>
                    </a:srgbClr>
                  </a:gs>
                </a:gsLst>
                <a:lin ang="5400000" scaled="0"/>
              </a:gradFill>
              <a:ln>
                <a:noFill/>
              </a:ln>
            </p:spPr>
          </p:sp>
          <p:sp>
            <p:nvSpPr>
              <p:cNvPr id="43" name="Google Shape;43;p1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A400DA">
                      <a:alpha val="80000"/>
                    </a:srgbClr>
                  </a:gs>
                  <a:gs pos="100000">
                    <a:srgbClr val="C15EFF">
                      <a:alpha val="60000"/>
                    </a:srgbClr>
                  </a:gs>
                </a:gsLst>
                <a:lin ang="5400000" scaled="0"/>
              </a:gradFill>
              <a:ln>
                <a:noFill/>
              </a:ln>
            </p:spPr>
          </p:sp>
          <p:sp>
            <p:nvSpPr>
              <p:cNvPr id="45" name="Google Shape;45;p1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0"/>
              <p:cNvSpPr/>
              <p:nvPr/>
            </p:nvSpPr>
            <p:spPr>
              <a:xfrm>
                <a:off x="11939587" y="6596063"/>
                <a:ext cx="23813" cy="252413"/>
              </a:xfrm>
              <a:prstGeom prst="rect">
                <a:avLst/>
              </a:prstGeom>
              <a:gradFill>
                <a:gsLst>
                  <a:gs pos="0">
                    <a:srgbClr val="A400DA">
                      <a:alpha val="80000"/>
                    </a:srgbClr>
                  </a:gs>
                  <a:gs pos="100000">
                    <a:srgbClr val="C15E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49" name="Google Shape;49;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0" name="Google Shape;50;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1" name="Google Shape;51;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magoosh.com/statistics/making-sense-of-time-series-data/" TargetMode="External"/><Relationship Id="rId3" Type="http://schemas.openxmlformats.org/officeDocument/2006/relationships/image" Target="../media/image21.png"/><Relationship Id="rId7" Type="http://schemas.openxmlformats.org/officeDocument/2006/relationships/hyperlink" Target="https://otexts.com/fpp2/decomposition.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ovariance"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hyperlink" Target="https://en.wikipedia.org/wiki/Correl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texts.com/fpp2/index.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youtube.com/watch?v=voryLhxiPzE&amp;list=PLvcbYUQ5t0UHOLnBzl46_Q6QKtFgfMGc3&amp;index=12" TargetMode="External"/><Relationship Id="rId7" Type="http://schemas.openxmlformats.org/officeDocument/2006/relationships/hyperlink" Target="https://www.maxpixel.net/Cupcake-Bakery-Cupcakes-Sweets-Sweet-Food-Cake-539971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www.youtube.com/watch?v=voryLhxiPzE&amp;list=PLvcbYUQ5t0UHOLnBzl46_Q6QKtFgfMGc3&amp;index=12" TargetMode="External"/><Relationship Id="rId7" Type="http://schemas.openxmlformats.org/officeDocument/2006/relationships/hyperlink" Target="https://www.maxpixel.net/Cupcake-Bakery-Cupcakes-Sweets-Sweet-Food-Cake-539971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www.youtube.com/watch?v=voryLhxiPzE&amp;list=PLvcbYUQ5t0UHOLnBzl46_Q6QKtFgfMGc3&amp;index=12" TargetMode="External"/><Relationship Id="rId7" Type="http://schemas.openxmlformats.org/officeDocument/2006/relationships/hyperlink" Target="https://www.maxpixel.net/Cupcake-Bakery-Cupcakes-Sweets-Sweet-Food-Cake-539971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youtube.com/watch?v=voryLhxiPzE&amp;list=PLvcbYUQ5t0UHOLnBzl46_Q6QKtFgfMGc3&amp;index=12" TargetMode="External"/><Relationship Id="rId7" Type="http://schemas.openxmlformats.org/officeDocument/2006/relationships/hyperlink" Target="https://www.maxpixel.net/Cupcake-Bakery-Cupcakes-Sweets-Sweet-Food-Cake-539971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youtube.com/watch?v=voryLhxiPzE&amp;list=PLvcbYUQ5t0UHOLnBzl46_Q6QKtFgfMGc3&amp;index=12" TargetMode="External"/><Relationship Id="rId7" Type="http://schemas.openxmlformats.org/officeDocument/2006/relationships/hyperlink" Target="https://www.maxpixel.net/Cupcake-Bakery-Cupcakes-Sweets-Sweet-Food-Cake-539971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hyperlink" Target="https://otexts.com/fpp2/data-methods.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otexts.com/fpp2/moving-averages.htm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kourentzes.com/forecasting/2014/11/09/additive-and-multiplicative-seasonalit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kourentzes.com/forecasting/2014/11/09/additive-and-multiplicative-seasonality/"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 descr="A picture containing drawing&#10;&#10;Description automatically generated"/>
          <p:cNvPicPr preferRelativeResize="0"/>
          <p:nvPr/>
        </p:nvPicPr>
        <p:blipFill rotWithShape="1">
          <a:blip r:embed="rId3">
            <a:alphaModFix/>
          </a:blip>
          <a:srcRect/>
          <a:stretch/>
        </p:blipFill>
        <p:spPr>
          <a:xfrm>
            <a:off x="2416015" y="1322851"/>
            <a:ext cx="7055168" cy="2037398"/>
          </a:xfrm>
          <a:prstGeom prst="rect">
            <a:avLst/>
          </a:prstGeom>
          <a:noFill/>
          <a:ln>
            <a:noFill/>
          </a:ln>
        </p:spPr>
      </p:pic>
      <p:sp>
        <p:nvSpPr>
          <p:cNvPr id="235" name="Google Shape;235;p1"/>
          <p:cNvSpPr txBox="1"/>
          <p:nvPr/>
        </p:nvSpPr>
        <p:spPr>
          <a:xfrm>
            <a:off x="2416015" y="4221652"/>
            <a:ext cx="7015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Avenir"/>
                <a:ea typeface="Avenir"/>
                <a:cs typeface="Avenir"/>
                <a:sym typeface="Avenir"/>
              </a:rPr>
              <a:t>Time Series Forecasting</a:t>
            </a:r>
            <a:endParaRPr dirty="0"/>
          </a:p>
        </p:txBody>
      </p:sp>
      <p:pic>
        <p:nvPicPr>
          <p:cNvPr id="236" name="Google Shape;236;p1"/>
          <p:cNvPicPr preferRelativeResize="0"/>
          <p:nvPr/>
        </p:nvPicPr>
        <p:blipFill rotWithShape="1">
          <a:blip r:embed="rId4">
            <a:alphaModFix/>
          </a:blip>
          <a:srcRect l="15083" t="29978" r="15020" b="27322"/>
          <a:stretch/>
        </p:blipFill>
        <p:spPr>
          <a:xfrm>
            <a:off x="9650638" y="505175"/>
            <a:ext cx="2239450" cy="719475"/>
          </a:xfrm>
          <a:prstGeom prst="rect">
            <a:avLst/>
          </a:prstGeom>
          <a:noFill/>
          <a:ln>
            <a:noFill/>
          </a:ln>
        </p:spPr>
      </p:pic>
      <p:pic>
        <p:nvPicPr>
          <p:cNvPr id="237" name="Google Shape;237;p1"/>
          <p:cNvPicPr preferRelativeResize="0"/>
          <p:nvPr/>
        </p:nvPicPr>
        <p:blipFill rotWithShape="1">
          <a:blip r:embed="rId5">
            <a:alphaModFix/>
          </a:blip>
          <a:srcRect l="18881" r="21873"/>
          <a:stretch/>
        </p:blipFill>
        <p:spPr>
          <a:xfrm>
            <a:off x="9952550" y="1820450"/>
            <a:ext cx="1635625" cy="1380375"/>
          </a:xfrm>
          <a:prstGeom prst="rect">
            <a:avLst/>
          </a:prstGeom>
          <a:noFill/>
          <a:ln>
            <a:noFill/>
          </a:ln>
        </p:spPr>
      </p:pic>
      <p:pic>
        <p:nvPicPr>
          <p:cNvPr id="238" name="Google Shape;238;p1"/>
          <p:cNvPicPr preferRelativeResize="0"/>
          <p:nvPr/>
        </p:nvPicPr>
        <p:blipFill>
          <a:blip r:embed="rId6">
            <a:alphaModFix/>
          </a:blip>
          <a:stretch>
            <a:fillRect/>
          </a:stretch>
        </p:blipFill>
        <p:spPr>
          <a:xfrm>
            <a:off x="9650650" y="4011400"/>
            <a:ext cx="2239425" cy="768150"/>
          </a:xfrm>
          <a:prstGeom prst="rect">
            <a:avLst/>
          </a:prstGeom>
          <a:noFill/>
          <a:ln>
            <a:noFill/>
          </a:ln>
        </p:spPr>
      </p:pic>
      <p:pic>
        <p:nvPicPr>
          <p:cNvPr id="239" name="Google Shape;239;p1"/>
          <p:cNvPicPr preferRelativeResize="0"/>
          <p:nvPr/>
        </p:nvPicPr>
        <p:blipFill>
          <a:blip r:embed="rId7">
            <a:alphaModFix/>
          </a:blip>
          <a:stretch>
            <a:fillRect/>
          </a:stretch>
        </p:blipFill>
        <p:spPr>
          <a:xfrm>
            <a:off x="9650650" y="6000100"/>
            <a:ext cx="2366152" cy="344300"/>
          </a:xfrm>
          <a:prstGeom prst="rect">
            <a:avLst/>
          </a:prstGeom>
          <a:noFill/>
          <a:ln>
            <a:noFill/>
          </a:ln>
        </p:spPr>
      </p:pic>
      <p:sp>
        <p:nvSpPr>
          <p:cNvPr id="2" name="Slide Number Placeholder 1">
            <a:extLst>
              <a:ext uri="{FF2B5EF4-FFF2-40B4-BE49-F238E27FC236}">
                <a16:creationId xmlns:a16="http://schemas.microsoft.com/office/drawing/2014/main" id="{20BD1AAC-83D3-D9A7-6900-8CFED0B3D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007F-8B34-00D4-48CF-A8A37C08E285}"/>
              </a:ext>
            </a:extLst>
          </p:cNvPr>
          <p:cNvSpPr>
            <a:spLocks noGrp="1"/>
          </p:cNvSpPr>
          <p:nvPr>
            <p:ph type="title"/>
          </p:nvPr>
        </p:nvSpPr>
        <p:spPr>
          <a:xfrm>
            <a:off x="1141411" y="619127"/>
            <a:ext cx="9906000" cy="644109"/>
          </a:xfrm>
        </p:spPr>
        <p:txBody>
          <a:bodyPr/>
          <a:lstStyle/>
          <a:p>
            <a:r>
              <a:rPr lang="en-US" dirty="0"/>
              <a:t>Classical Decomposition</a:t>
            </a:r>
          </a:p>
        </p:txBody>
      </p:sp>
      <p:sp>
        <p:nvSpPr>
          <p:cNvPr id="6" name="Text Placeholder 5">
            <a:extLst>
              <a:ext uri="{FF2B5EF4-FFF2-40B4-BE49-F238E27FC236}">
                <a16:creationId xmlns:a16="http://schemas.microsoft.com/office/drawing/2014/main" id="{3CC94641-A868-87ED-F0A2-135B28F13796}"/>
              </a:ext>
            </a:extLst>
          </p:cNvPr>
          <p:cNvSpPr>
            <a:spLocks noGrp="1"/>
          </p:cNvSpPr>
          <p:nvPr>
            <p:ph type="body" idx="1"/>
          </p:nvPr>
        </p:nvSpPr>
        <p:spPr>
          <a:xfrm>
            <a:off x="1255713" y="1316830"/>
            <a:ext cx="4649783" cy="626236"/>
          </a:xfrm>
        </p:spPr>
        <p:txBody>
          <a:bodyPr>
            <a:normAutofit/>
          </a:bodyPr>
          <a:lstStyle/>
          <a:p>
            <a:r>
              <a:rPr lang="en-US" dirty="0"/>
              <a:t>Additive Decomposition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BC5ECC31-E3BD-04B4-F9FC-8B6D004CB452}"/>
                  </a:ext>
                </a:extLst>
              </p:cNvPr>
              <p:cNvSpPr>
                <a:spLocks noGrp="1"/>
              </p:cNvSpPr>
              <p:nvPr>
                <p:ph type="body" idx="2"/>
              </p:nvPr>
            </p:nvSpPr>
            <p:spPr>
              <a:xfrm>
                <a:off x="1141410" y="2014190"/>
                <a:ext cx="4878391" cy="785605"/>
              </a:xfrm>
            </p:spPr>
            <p:txBody>
              <a:bodyPr>
                <a:normAutofit/>
              </a:bodyPr>
              <a:lstStyle/>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𝑡</m:t>
                        </m:r>
                      </m:sub>
                    </m:sSub>
                  </m:oMath>
                </a14:m>
                <a:endParaRPr lang="en-GB" i="1" dirty="0"/>
              </a:p>
              <a:p>
                <a:pPr marL="542925" indent="-457200">
                  <a:buAutoNum type="arabicPeriod"/>
                </a:pPr>
                <a:endParaRPr lang="en-GB" dirty="0"/>
              </a:p>
              <a:p>
                <a:endParaRPr lang="en-GB" dirty="0"/>
              </a:p>
              <a:p>
                <a:pPr marL="85725" indent="0">
                  <a:buNone/>
                </a:pPr>
                <a:endParaRPr lang="en-US" dirty="0"/>
              </a:p>
            </p:txBody>
          </p:sp>
        </mc:Choice>
        <mc:Fallback xmlns="">
          <p:sp>
            <p:nvSpPr>
              <p:cNvPr id="7" name="Text Placeholder 6">
                <a:extLst>
                  <a:ext uri="{FF2B5EF4-FFF2-40B4-BE49-F238E27FC236}">
                    <a16:creationId xmlns:a16="http://schemas.microsoft.com/office/drawing/2014/main" id="{BC5ECC31-E3BD-04B4-F9FC-8B6D004CB452}"/>
                  </a:ext>
                </a:extLst>
              </p:cNvPr>
              <p:cNvSpPr>
                <a:spLocks noGrp="1" noRot="1" noChangeAspect="1" noMove="1" noResize="1" noEditPoints="1" noAdjustHandles="1" noChangeArrowheads="1" noChangeShapeType="1" noTextEdit="1"/>
              </p:cNvSpPr>
              <p:nvPr>
                <p:ph type="body" idx="2"/>
              </p:nvPr>
            </p:nvSpPr>
            <p:spPr>
              <a:xfrm>
                <a:off x="1141410" y="2014190"/>
                <a:ext cx="4878391" cy="785605"/>
              </a:xfrm>
              <a:blipFill>
                <a:blip r:embed="rId3"/>
                <a:stretch>
                  <a:fillRect/>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62D7D4BF-03B5-2B98-F44C-6E7C1DF42AFD}"/>
              </a:ext>
            </a:extLst>
          </p:cNvPr>
          <p:cNvSpPr>
            <a:spLocks noGrp="1"/>
          </p:cNvSpPr>
          <p:nvPr>
            <p:ph type="body" idx="3"/>
          </p:nvPr>
        </p:nvSpPr>
        <p:spPr>
          <a:xfrm>
            <a:off x="6400808" y="1316830"/>
            <a:ext cx="4646602" cy="626236"/>
          </a:xfrm>
        </p:spPr>
        <p:txBody>
          <a:bodyPr>
            <a:normAutofit/>
          </a:bodyPr>
          <a:lstStyle/>
          <a:p>
            <a:r>
              <a:rPr lang="en-US" dirty="0"/>
              <a:t>Multiplicative Decomposition</a:t>
            </a: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485E4A1B-D01A-F361-6058-4342BB49749D}"/>
                  </a:ext>
                </a:extLst>
              </p:cNvPr>
              <p:cNvSpPr>
                <a:spLocks noGrp="1"/>
              </p:cNvSpPr>
              <p:nvPr>
                <p:ph type="body" idx="4"/>
              </p:nvPr>
            </p:nvSpPr>
            <p:spPr>
              <a:xfrm>
                <a:off x="6400808" y="2014190"/>
                <a:ext cx="6019799" cy="1043751"/>
              </a:xfrm>
            </p:spPr>
            <p:txBody>
              <a:bodyPr>
                <a:normAutofit fontScale="92500"/>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r>
                      <a:rPr lang="en-GB" i="1">
                        <a:latin typeface="Cambria Math" panose="02040503050406030204" pitchFamily="18" charset="0"/>
                      </a:rPr>
                      <m:t> </m:t>
                    </m:r>
                    <m:r>
                      <a:rPr lang="en-GB" i="1">
                        <a:latin typeface="Cambria Math" panose="02040503050406030204" pitchFamily="18" charset="0"/>
                      </a:rPr>
                      <m:t>𝑥</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r>
                      <a:rPr lang="en-GB" i="1">
                        <a:latin typeface="Cambria Math" panose="02040503050406030204" pitchFamily="18" charset="0"/>
                      </a:rPr>
                      <m:t> </m:t>
                    </m:r>
                    <m:r>
                      <a:rPr lang="en-GB" i="1">
                        <a:latin typeface="Cambria Math" panose="02040503050406030204" pitchFamily="18" charset="0"/>
                      </a:rPr>
                      <m:t>𝑥</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𝑡</m:t>
                        </m:r>
                      </m:sub>
                    </m:sSub>
                    <m:r>
                      <a:rPr lang="en-GB" i="1">
                        <a:latin typeface="Cambria Math" panose="02040503050406030204" pitchFamily="18" charset="0"/>
                      </a:rPr>
                      <m:t>= </m:t>
                    </m:r>
                    <m:r>
                      <a:rPr lang="en-GB" i="1">
                        <a:latin typeface="Cambria Math" panose="02040503050406030204" pitchFamily="18" charset="0"/>
                      </a:rPr>
                      <m:t>𝑙𝑜𝑔</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𝑙𝑜𝑔</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r>
                      <a:rPr lang="en-GB" i="1">
                        <a:latin typeface="Cambria Math" panose="02040503050406030204" pitchFamily="18" charset="0"/>
                      </a:rPr>
                      <m:t>+</m:t>
                    </m:r>
                    <m:r>
                      <a:rPr lang="en-GB" i="1">
                        <a:latin typeface="Cambria Math" panose="02040503050406030204" pitchFamily="18" charset="0"/>
                      </a:rPr>
                      <m:t>𝑙𝑜𝑔</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𝑡</m:t>
                        </m:r>
                      </m:sub>
                    </m:sSub>
                    <m:r>
                      <a:rPr lang="en-GB" i="1">
                        <a:latin typeface="Cambria Math" panose="02040503050406030204" pitchFamily="18" charset="0"/>
                      </a:rPr>
                      <m:t> </m:t>
                    </m:r>
                  </m:oMath>
                </a14:m>
                <a:endParaRPr lang="en-GB" dirty="0"/>
              </a:p>
            </p:txBody>
          </p:sp>
        </mc:Choice>
        <mc:Fallback xmlns="">
          <p:sp>
            <p:nvSpPr>
              <p:cNvPr id="9" name="Text Placeholder 8">
                <a:extLst>
                  <a:ext uri="{FF2B5EF4-FFF2-40B4-BE49-F238E27FC236}">
                    <a16:creationId xmlns:a16="http://schemas.microsoft.com/office/drawing/2014/main" id="{485E4A1B-D01A-F361-6058-4342BB49749D}"/>
                  </a:ext>
                </a:extLst>
              </p:cNvPr>
              <p:cNvSpPr>
                <a:spLocks noGrp="1" noRot="1" noChangeAspect="1" noMove="1" noResize="1" noEditPoints="1" noAdjustHandles="1" noChangeArrowheads="1" noChangeShapeType="1" noTextEdit="1"/>
              </p:cNvSpPr>
              <p:nvPr>
                <p:ph type="body" idx="4"/>
              </p:nvPr>
            </p:nvSpPr>
            <p:spPr>
              <a:xfrm>
                <a:off x="6400808" y="2014190"/>
                <a:ext cx="6019799" cy="1043751"/>
              </a:xfrm>
              <a:blipFill>
                <a:blip r:embed="rId4"/>
                <a:stretch>
                  <a:fillRect r="-42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D803A24-C7FD-D182-0735-068A7F1B6DFD}"/>
              </a:ext>
            </a:extLst>
          </p:cNvPr>
          <p:cNvSpPr>
            <a:spLocks noGrp="1"/>
          </p:cNvSpPr>
          <p:nvPr>
            <p:ph type="sldNum" idx="12"/>
          </p:nvPr>
        </p:nvSpPr>
        <p:spPr>
          <a:xfrm>
            <a:off x="10276321" y="5777258"/>
            <a:ext cx="771089" cy="365125"/>
          </a:xfrm>
        </p:spPr>
        <p:txBody>
          <a:bodyPr/>
          <a:lstStyle/>
          <a:p>
            <a:pPr marL="0" lvl="0" indent="0" algn="r" rtl="0">
              <a:spcBef>
                <a:spcPts val="0"/>
              </a:spcBef>
              <a:spcAft>
                <a:spcPts val="0"/>
              </a:spcAft>
              <a:buNone/>
            </a:pPr>
            <a:fld id="{00000000-1234-1234-1234-123412341234}" type="slidenum">
              <a:rPr lang="en-US" smtClean="0"/>
              <a:t>10</a:t>
            </a:fld>
            <a:endParaRPr lang="en-US"/>
          </a:p>
        </p:txBody>
      </p:sp>
      <mc:AlternateContent xmlns:mc="http://schemas.openxmlformats.org/markup-compatibility/2006" xmlns:a14="http://schemas.microsoft.com/office/drawing/2010/main">
        <mc:Choice Requires="a14">
          <p:sp>
            <p:nvSpPr>
              <p:cNvPr id="11" name="Text Placeholder 6">
                <a:extLst>
                  <a:ext uri="{FF2B5EF4-FFF2-40B4-BE49-F238E27FC236}">
                    <a16:creationId xmlns:a16="http://schemas.microsoft.com/office/drawing/2014/main" id="{ACAEBDF7-A53B-1A55-B41B-943AF7C682CD}"/>
                  </a:ext>
                </a:extLst>
              </p:cNvPr>
              <p:cNvSpPr txBox="1">
                <a:spLocks/>
              </p:cNvSpPr>
              <p:nvPr/>
            </p:nvSpPr>
            <p:spPr>
              <a:xfrm>
                <a:off x="1141410" y="2742915"/>
                <a:ext cx="4878391" cy="339284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pPr marL="542925" indent="-457200">
                  <a:buFont typeface="+mj-lt"/>
                  <a:buAutoNum type="arabicPeriod"/>
                </a:pPr>
                <a:r>
                  <a:rPr lang="en-US" dirty="0"/>
                  <a:t>Find trend-cycle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oMath>
                </a14:m>
                <a:r>
                  <a:rPr lang="en-US" i="1" dirty="0"/>
                  <a:t> </a:t>
                </a:r>
                <a:r>
                  <a:rPr lang="en-US" dirty="0"/>
                  <a:t>using </a:t>
                </a:r>
                <a:r>
                  <a:rPr lang="en-US" i="1" dirty="0"/>
                  <a:t>m-MA</a:t>
                </a:r>
              </a:p>
              <a:p>
                <a:pPr marL="542925" indent="-457200">
                  <a:buFont typeface="+mj-lt"/>
                  <a:buAutoNum type="arabicPeriod"/>
                </a:pPr>
                <a:r>
                  <a:rPr lang="en-US" dirty="0"/>
                  <a:t>Find detrended series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b="0" i="1" smtClean="0">
                        <a:latin typeface="Cambria Math" panose="02040503050406030204" pitchFamily="18" charset="0"/>
                      </a:rPr>
                      <m:t>−</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oMath>
                </a14:m>
                <a:endParaRPr lang="en-GB" dirty="0"/>
              </a:p>
              <a:p>
                <a:pPr marL="542925" indent="-457200">
                  <a:buFont typeface="+mj-lt"/>
                  <a:buAutoNum type="arabicPeriod"/>
                </a:pPr>
                <a:r>
                  <a:rPr lang="en-GB" dirty="0"/>
                  <a:t>Average the detrended values for that season/quarter/month in the data. This gives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oMath>
                </a14:m>
                <a:r>
                  <a:rPr lang="en-GB" dirty="0"/>
                  <a:t>.</a:t>
                </a:r>
              </a:p>
              <a:p>
                <a:pPr marL="542925" indent="-457200">
                  <a:buFont typeface="+mj-lt"/>
                  <a:buAutoNum type="arabicPeriod"/>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𝑡</m:t>
                        </m:r>
                      </m:sub>
                    </m:sSub>
                  </m:oMath>
                </a14:m>
                <a:r>
                  <a:rPr lang="en-GB" dirty="0"/>
                  <a: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𝑡</m:t>
                        </m:r>
                      </m:sub>
                    </m:sSub>
                    <m:r>
                      <a:rPr lang="en-GB" b="0" i="0"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oMath>
                </a14:m>
                <a:endParaRPr lang="en-GB" dirty="0"/>
              </a:p>
              <a:p>
                <a:pPr marL="542925" indent="-457200">
                  <a:buFont typeface="+mj-lt"/>
                  <a:buAutoNum type="arabicPeriod"/>
                </a:pPr>
                <a:endParaRPr lang="en-GB" i="1" dirty="0"/>
              </a:p>
              <a:p>
                <a:pPr marL="542925" indent="-457200">
                  <a:buFont typeface="+mj-lt"/>
                  <a:buAutoNum type="arabicPeriod"/>
                </a:pPr>
                <a:endParaRPr lang="en-US" dirty="0"/>
              </a:p>
            </p:txBody>
          </p:sp>
        </mc:Choice>
        <mc:Fallback xmlns="">
          <p:sp>
            <p:nvSpPr>
              <p:cNvPr id="11" name="Text Placeholder 6">
                <a:extLst>
                  <a:ext uri="{FF2B5EF4-FFF2-40B4-BE49-F238E27FC236}">
                    <a16:creationId xmlns:a16="http://schemas.microsoft.com/office/drawing/2014/main" id="{ACAEBDF7-A53B-1A55-B41B-943AF7C682CD}"/>
                  </a:ext>
                </a:extLst>
              </p:cNvPr>
              <p:cNvSpPr txBox="1">
                <a:spLocks noRot="1" noChangeAspect="1" noMove="1" noResize="1" noEditPoints="1" noAdjustHandles="1" noChangeArrowheads="1" noChangeShapeType="1" noTextEdit="1"/>
              </p:cNvSpPr>
              <p:nvPr/>
            </p:nvSpPr>
            <p:spPr>
              <a:xfrm>
                <a:off x="1141410" y="2742915"/>
                <a:ext cx="4878391" cy="3392844"/>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6">
                <a:extLst>
                  <a:ext uri="{FF2B5EF4-FFF2-40B4-BE49-F238E27FC236}">
                    <a16:creationId xmlns:a16="http://schemas.microsoft.com/office/drawing/2014/main" id="{CEF57847-3856-70C8-9984-E6500411E18B}"/>
                  </a:ext>
                </a:extLst>
              </p:cNvPr>
              <p:cNvSpPr txBox="1">
                <a:spLocks/>
              </p:cNvSpPr>
              <p:nvPr/>
            </p:nvSpPr>
            <p:spPr>
              <a:xfrm>
                <a:off x="6400808" y="2764611"/>
                <a:ext cx="4878391" cy="3503669"/>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pPr marL="542925" indent="-457200">
                  <a:buFont typeface="+mj-lt"/>
                  <a:buAutoNum type="arabicPeriod"/>
                </a:pPr>
                <a:r>
                  <a:rPr lang="en-US" sz="2600" dirty="0"/>
                  <a:t>Find trend-cycle </a:t>
                </a:r>
                <a14:m>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𝑇</m:t>
                        </m:r>
                      </m:e>
                      <m:sub>
                        <m:r>
                          <a:rPr lang="en-GB" sz="2600" i="1">
                            <a:latin typeface="Cambria Math" panose="02040503050406030204" pitchFamily="18" charset="0"/>
                          </a:rPr>
                          <m:t>𝑡</m:t>
                        </m:r>
                      </m:sub>
                    </m:sSub>
                  </m:oMath>
                </a14:m>
                <a:r>
                  <a:rPr lang="en-US" sz="2600" i="1" dirty="0"/>
                  <a:t> </a:t>
                </a:r>
                <a:r>
                  <a:rPr lang="en-US" sz="2600" dirty="0"/>
                  <a:t>using </a:t>
                </a:r>
                <a:r>
                  <a:rPr lang="en-US" sz="2600" i="1" dirty="0"/>
                  <a:t>m-MA</a:t>
                </a:r>
              </a:p>
              <a:p>
                <a:pPr marL="542925" indent="-457200">
                  <a:buFont typeface="+mj-lt"/>
                  <a:buAutoNum type="arabicPeriod"/>
                </a:pPr>
                <a:r>
                  <a:rPr lang="en-US" sz="2600" dirty="0"/>
                  <a:t>Find detrended series </a:t>
                </a:r>
                <a14:m>
                  <m:oMath xmlns:m="http://schemas.openxmlformats.org/officeDocument/2006/math">
                    <m:f>
                      <m:fPr>
                        <m:ctrlPr>
                          <a:rPr lang="en-GB" sz="2600" b="0" i="1" smtClean="0">
                            <a:latin typeface="Cambria Math" panose="02040503050406030204" pitchFamily="18" charset="0"/>
                          </a:rPr>
                        </m:ctrlPr>
                      </m:fPr>
                      <m:num>
                        <m:sSub>
                          <m:sSubPr>
                            <m:ctrlPr>
                              <a:rPr lang="en-GB" sz="2600" i="1">
                                <a:latin typeface="Cambria Math" panose="02040503050406030204" pitchFamily="18" charset="0"/>
                              </a:rPr>
                            </m:ctrlPr>
                          </m:sSubPr>
                          <m:e>
                            <m:r>
                              <a:rPr lang="en-GB" sz="2600" i="1">
                                <a:latin typeface="Cambria Math" panose="02040503050406030204" pitchFamily="18" charset="0"/>
                              </a:rPr>
                              <m:t>𝑦</m:t>
                            </m:r>
                          </m:e>
                          <m:sub>
                            <m:r>
                              <a:rPr lang="en-GB" sz="2600" i="1">
                                <a:latin typeface="Cambria Math" panose="02040503050406030204" pitchFamily="18" charset="0"/>
                              </a:rPr>
                              <m:t>𝑡</m:t>
                            </m:r>
                          </m:sub>
                        </m:sSub>
                      </m:num>
                      <m:den>
                        <m:sSub>
                          <m:sSubPr>
                            <m:ctrlPr>
                              <a:rPr lang="en-GB" sz="2600" i="1">
                                <a:latin typeface="Cambria Math" panose="02040503050406030204" pitchFamily="18" charset="0"/>
                              </a:rPr>
                            </m:ctrlPr>
                          </m:sSubPr>
                          <m:e>
                            <m:r>
                              <a:rPr lang="en-GB" sz="2600" i="1">
                                <a:latin typeface="Cambria Math" panose="02040503050406030204" pitchFamily="18" charset="0"/>
                              </a:rPr>
                              <m:t>𝑇</m:t>
                            </m:r>
                          </m:e>
                          <m:sub>
                            <m:r>
                              <a:rPr lang="en-GB" sz="2600" i="1">
                                <a:latin typeface="Cambria Math" panose="02040503050406030204" pitchFamily="18" charset="0"/>
                              </a:rPr>
                              <m:t>𝑡</m:t>
                            </m:r>
                          </m:sub>
                        </m:sSub>
                        <m:r>
                          <m:rPr>
                            <m:nor/>
                          </m:rPr>
                          <a:rPr lang="en-US" sz="2600" i="1" dirty="0"/>
                          <m:t> </m:t>
                        </m:r>
                      </m:den>
                    </m:f>
                  </m:oMath>
                </a14:m>
                <a:endParaRPr lang="en-US" sz="2600" dirty="0"/>
              </a:p>
              <a:p>
                <a:pPr marL="542925" indent="-457200">
                  <a:buFont typeface="+mj-lt"/>
                  <a:buAutoNum type="arabicPeriod"/>
                </a:pPr>
                <a:r>
                  <a:rPr lang="en-GB" sz="2600" dirty="0"/>
                  <a:t>Average the detrended values for that season/quarter/month in the data. This gives </a:t>
                </a:r>
                <a14:m>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𝑆</m:t>
                        </m:r>
                      </m:e>
                      <m:sub>
                        <m:r>
                          <a:rPr lang="en-GB" sz="2600" i="1">
                            <a:latin typeface="Cambria Math" panose="02040503050406030204" pitchFamily="18" charset="0"/>
                          </a:rPr>
                          <m:t>𝑡</m:t>
                        </m:r>
                      </m:sub>
                    </m:sSub>
                  </m:oMath>
                </a14:m>
                <a:r>
                  <a:rPr lang="en-GB" sz="2600" dirty="0"/>
                  <a:t>.</a:t>
                </a:r>
              </a:p>
              <a:p>
                <a:pPr marL="542925" indent="-457200">
                  <a:buFont typeface="+mj-lt"/>
                  <a:buAutoNum type="arabicPeriod"/>
                </a:pPr>
                <a14:m>
                  <m:oMath xmlns:m="http://schemas.openxmlformats.org/officeDocument/2006/math">
                    <m:sSub>
                      <m:sSubPr>
                        <m:ctrlPr>
                          <a:rPr lang="en-GB" sz="3000" i="1">
                            <a:latin typeface="Cambria Math" panose="02040503050406030204" pitchFamily="18" charset="0"/>
                          </a:rPr>
                        </m:ctrlPr>
                      </m:sSubPr>
                      <m:e>
                        <m:r>
                          <a:rPr lang="en-GB" sz="3000" i="1">
                            <a:latin typeface="Cambria Math" panose="02040503050406030204" pitchFamily="18" charset="0"/>
                          </a:rPr>
                          <m:t>𝑅</m:t>
                        </m:r>
                      </m:e>
                      <m:sub>
                        <m:r>
                          <a:rPr lang="en-GB" sz="3000" i="1">
                            <a:latin typeface="Cambria Math" panose="02040503050406030204" pitchFamily="18" charset="0"/>
                          </a:rPr>
                          <m:t>𝑡</m:t>
                        </m:r>
                      </m:sub>
                    </m:sSub>
                  </m:oMath>
                </a14:m>
                <a:r>
                  <a:rPr lang="en-GB" sz="3000" dirty="0"/>
                  <a:t> =</a:t>
                </a:r>
                <a14:m>
                  <m:oMath xmlns:m="http://schemas.openxmlformats.org/officeDocument/2006/math">
                    <m:f>
                      <m:fPr>
                        <m:ctrlPr>
                          <a:rPr lang="en-GB" sz="3000" i="1">
                            <a:latin typeface="Cambria Math" panose="02040503050406030204" pitchFamily="18" charset="0"/>
                          </a:rPr>
                        </m:ctrlPr>
                      </m:fPr>
                      <m:num>
                        <m:sSub>
                          <m:sSubPr>
                            <m:ctrlPr>
                              <a:rPr lang="en-GB" sz="3000" i="1">
                                <a:latin typeface="Cambria Math" panose="02040503050406030204" pitchFamily="18" charset="0"/>
                              </a:rPr>
                            </m:ctrlPr>
                          </m:sSubPr>
                          <m:e>
                            <m:r>
                              <a:rPr lang="en-GB" sz="3000" i="1">
                                <a:latin typeface="Cambria Math" panose="02040503050406030204" pitchFamily="18" charset="0"/>
                              </a:rPr>
                              <m:t>𝑦</m:t>
                            </m:r>
                          </m:e>
                          <m:sub>
                            <m:r>
                              <a:rPr lang="en-GB" sz="3000" i="1">
                                <a:latin typeface="Cambria Math" panose="02040503050406030204" pitchFamily="18" charset="0"/>
                              </a:rPr>
                              <m:t>𝑡</m:t>
                            </m:r>
                          </m:sub>
                        </m:sSub>
                      </m:num>
                      <m:den>
                        <m:sSub>
                          <m:sSubPr>
                            <m:ctrlPr>
                              <a:rPr lang="en-GB" sz="3000" i="1">
                                <a:latin typeface="Cambria Math" panose="02040503050406030204" pitchFamily="18" charset="0"/>
                              </a:rPr>
                            </m:ctrlPr>
                          </m:sSubPr>
                          <m:e>
                            <m:r>
                              <a:rPr lang="en-GB" sz="3000" i="1">
                                <a:latin typeface="Cambria Math" panose="02040503050406030204" pitchFamily="18" charset="0"/>
                              </a:rPr>
                              <m:t>𝑇</m:t>
                            </m:r>
                          </m:e>
                          <m:sub>
                            <m:r>
                              <a:rPr lang="en-GB" sz="3000" i="1">
                                <a:latin typeface="Cambria Math" panose="02040503050406030204" pitchFamily="18" charset="0"/>
                              </a:rPr>
                              <m:t>𝑡</m:t>
                            </m:r>
                          </m:sub>
                        </m:sSub>
                        <m:sSub>
                          <m:sSubPr>
                            <m:ctrlPr>
                              <a:rPr lang="en-GB" sz="3000" i="1">
                                <a:latin typeface="Cambria Math" panose="02040503050406030204" pitchFamily="18" charset="0"/>
                              </a:rPr>
                            </m:ctrlPr>
                          </m:sSubPr>
                          <m:e>
                            <m:r>
                              <a:rPr lang="en-GB" sz="3000" i="1">
                                <a:latin typeface="Cambria Math" panose="02040503050406030204" pitchFamily="18" charset="0"/>
                              </a:rPr>
                              <m:t>𝑆</m:t>
                            </m:r>
                          </m:e>
                          <m:sub>
                            <m:r>
                              <a:rPr lang="en-GB" sz="3000" i="1">
                                <a:latin typeface="Cambria Math" panose="02040503050406030204" pitchFamily="18" charset="0"/>
                              </a:rPr>
                              <m:t>𝑡</m:t>
                            </m:r>
                          </m:sub>
                        </m:sSub>
                      </m:den>
                    </m:f>
                  </m:oMath>
                </a14:m>
                <a:endParaRPr lang="en-US" dirty="0"/>
              </a:p>
            </p:txBody>
          </p:sp>
        </mc:Choice>
        <mc:Fallback xmlns="">
          <p:sp>
            <p:nvSpPr>
              <p:cNvPr id="12" name="Text Placeholder 6">
                <a:extLst>
                  <a:ext uri="{FF2B5EF4-FFF2-40B4-BE49-F238E27FC236}">
                    <a16:creationId xmlns:a16="http://schemas.microsoft.com/office/drawing/2014/main" id="{CEF57847-3856-70C8-9984-E6500411E18B}"/>
                  </a:ext>
                </a:extLst>
              </p:cNvPr>
              <p:cNvSpPr txBox="1">
                <a:spLocks noRot="1" noChangeAspect="1" noMove="1" noResize="1" noEditPoints="1" noAdjustHandles="1" noChangeArrowheads="1" noChangeShapeType="1" noTextEdit="1"/>
              </p:cNvSpPr>
              <p:nvPr/>
            </p:nvSpPr>
            <p:spPr>
              <a:xfrm>
                <a:off x="6400808" y="2764611"/>
                <a:ext cx="4878391" cy="3503669"/>
              </a:xfrm>
              <a:prstGeom prst="rect">
                <a:avLst/>
              </a:prstGeom>
              <a:blipFill>
                <a:blip r:embed="rId6"/>
                <a:stretch>
                  <a:fillRect l="-260" b="-361"/>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1DAAB360-77E1-F1DB-6153-625863786AE2}"/>
              </a:ext>
            </a:extLst>
          </p:cNvPr>
          <p:cNvSpPr txBox="1"/>
          <p:nvPr/>
        </p:nvSpPr>
        <p:spPr>
          <a:xfrm>
            <a:off x="6099322" y="6308277"/>
            <a:ext cx="6019799" cy="523220"/>
          </a:xfrm>
          <a:prstGeom prst="rect">
            <a:avLst/>
          </a:prstGeom>
          <a:noFill/>
        </p:spPr>
        <p:txBody>
          <a:bodyPr wrap="square" rtlCol="0">
            <a:spAutoFit/>
          </a:bodyPr>
          <a:lstStyle/>
          <a:p>
            <a:r>
              <a:rPr lang="en-US" dirty="0">
                <a:hlinkClick r:id="rId7"/>
              </a:rPr>
              <a:t>https://otexts.com/fpp2/decomposition.html</a:t>
            </a:r>
            <a:endParaRPr lang="en-US" dirty="0"/>
          </a:p>
          <a:p>
            <a:r>
              <a:rPr lang="en-US" dirty="0">
                <a:hlinkClick r:id="rId8"/>
              </a:rPr>
              <a:t>https://magoosh.com/statistics/making-sense-of-time-series-data/</a:t>
            </a:r>
            <a:endParaRPr lang="en-US" dirty="0"/>
          </a:p>
        </p:txBody>
      </p:sp>
    </p:spTree>
    <p:extLst>
      <p:ext uri="{BB962C8B-B14F-4D97-AF65-F5344CB8AC3E}">
        <p14:creationId xmlns:p14="http://schemas.microsoft.com/office/powerpoint/2010/main" val="152177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42128-C1A3-9C3E-A690-4D870E5C96E6}"/>
              </a:ext>
            </a:extLst>
          </p:cNvPr>
          <p:cNvSpPr>
            <a:spLocks noGrp="1"/>
          </p:cNvSpPr>
          <p:nvPr>
            <p:ph type="title"/>
          </p:nvPr>
        </p:nvSpPr>
        <p:spPr>
          <a:xfrm>
            <a:off x="1141411" y="619126"/>
            <a:ext cx="9906000" cy="1041881"/>
          </a:xfrm>
        </p:spPr>
        <p:txBody>
          <a:bodyPr/>
          <a:lstStyle/>
          <a:p>
            <a:r>
              <a:rPr lang="en-US" dirty="0"/>
              <a:t>Autocorrelation: Prerequisites</a:t>
            </a:r>
          </a:p>
        </p:txBody>
      </p:sp>
      <p:sp>
        <p:nvSpPr>
          <p:cNvPr id="5" name="Slide Number Placeholder 4">
            <a:extLst>
              <a:ext uri="{FF2B5EF4-FFF2-40B4-BE49-F238E27FC236}">
                <a16:creationId xmlns:a16="http://schemas.microsoft.com/office/drawing/2014/main" id="{97F406DA-031F-2ADC-A8F3-C3724D6D9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12" name="Text Placeholder 3">
            <a:extLst>
              <a:ext uri="{FF2B5EF4-FFF2-40B4-BE49-F238E27FC236}">
                <a16:creationId xmlns:a16="http://schemas.microsoft.com/office/drawing/2014/main" id="{ED17E193-C8A1-4BAA-C217-0E6BFDC1C1E6}"/>
              </a:ext>
            </a:extLst>
          </p:cNvPr>
          <p:cNvSpPr txBox="1">
            <a:spLocks/>
          </p:cNvSpPr>
          <p:nvPr/>
        </p:nvSpPr>
        <p:spPr>
          <a:xfrm>
            <a:off x="1370019" y="1753084"/>
            <a:ext cx="4649783" cy="688006"/>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3000"/>
              <a:buFont typeface="Arial"/>
              <a:buNone/>
              <a:defRPr sz="2400" b="0" i="0" u="none" strike="noStrike" cap="none">
                <a:solidFill>
                  <a:schemeClr val="dk1"/>
                </a:solidFill>
                <a:latin typeface="Twentieth Century"/>
                <a:ea typeface="Twentieth Century"/>
                <a:cs typeface="Twentieth Century"/>
                <a:sym typeface="Twentieth Century"/>
              </a:defRPr>
            </a:lvl1pPr>
            <a:lvl2pPr marL="914400" marR="0" lvl="1" indent="-228600" algn="l" rtl="0">
              <a:lnSpc>
                <a:spcPct val="120000"/>
              </a:lnSpc>
              <a:spcBef>
                <a:spcPts val="500"/>
              </a:spcBef>
              <a:spcAft>
                <a:spcPts val="0"/>
              </a:spcAft>
              <a:buClr>
                <a:schemeClr val="dk1"/>
              </a:buClr>
              <a:buSzPts val="2500"/>
              <a:buFont typeface="Arial"/>
              <a:buNone/>
              <a:defRPr sz="2000" b="1" i="0" u="none" strike="noStrike" cap="none">
                <a:solidFill>
                  <a:schemeClr val="dk1"/>
                </a:solidFill>
                <a:latin typeface="Twentieth Century"/>
                <a:ea typeface="Twentieth Century"/>
                <a:cs typeface="Twentieth Century"/>
                <a:sym typeface="Twentieth Century"/>
              </a:defRPr>
            </a:lvl2pPr>
            <a:lvl3pPr marL="1371600" marR="0" lvl="2" indent="-228600" algn="l" rtl="0">
              <a:lnSpc>
                <a:spcPct val="120000"/>
              </a:lnSpc>
              <a:spcBef>
                <a:spcPts val="500"/>
              </a:spcBef>
              <a:spcAft>
                <a:spcPts val="0"/>
              </a:spcAft>
              <a:buClr>
                <a:schemeClr val="dk1"/>
              </a:buClr>
              <a:buSzPts val="2250"/>
              <a:buFont typeface="Arial"/>
              <a:buNone/>
              <a:defRPr sz="1800" b="1" i="0" u="none" strike="noStrike" cap="none">
                <a:solidFill>
                  <a:schemeClr val="dk1"/>
                </a:solidFill>
                <a:latin typeface="Twentieth Century"/>
                <a:ea typeface="Twentieth Century"/>
                <a:cs typeface="Twentieth Century"/>
                <a:sym typeface="Twentieth Century"/>
              </a:defRPr>
            </a:lvl3pPr>
            <a:lvl4pPr marL="1828800" marR="0" lvl="3"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4pPr>
            <a:lvl5pPr marL="2286000" marR="0" lvl="4"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5pPr>
            <a:lvl6pPr marL="2743200" marR="0" lvl="5"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6pPr>
            <a:lvl7pPr marL="3200400" marR="0" lvl="6"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7pPr>
            <a:lvl8pPr marL="3657600" marR="0" lvl="7"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8pPr>
            <a:lvl9pPr marL="4114800" marR="0" lvl="8"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9pPr>
          </a:lstStyle>
          <a:p>
            <a:r>
              <a:rPr lang="en-US" sz="2200" b="1" dirty="0">
                <a:latin typeface="Avenir Next" panose="020B0503020202020204" pitchFamily="34" charset="0"/>
              </a:rPr>
              <a:t>Covariance</a:t>
            </a:r>
          </a:p>
        </p:txBody>
      </p:sp>
      <p:sp>
        <p:nvSpPr>
          <p:cNvPr id="16" name="Text Placeholder 3">
            <a:extLst>
              <a:ext uri="{FF2B5EF4-FFF2-40B4-BE49-F238E27FC236}">
                <a16:creationId xmlns:a16="http://schemas.microsoft.com/office/drawing/2014/main" id="{DAFF5D8E-94C9-0CA1-C308-2EEA94A3E592}"/>
              </a:ext>
            </a:extLst>
          </p:cNvPr>
          <p:cNvSpPr txBox="1">
            <a:spLocks/>
          </p:cNvSpPr>
          <p:nvPr/>
        </p:nvSpPr>
        <p:spPr>
          <a:xfrm>
            <a:off x="6096001" y="1753084"/>
            <a:ext cx="4951410" cy="688006"/>
          </a:xfrm>
          <a:prstGeom prst="rect">
            <a:avLst/>
          </a:prstGeom>
          <a:noFill/>
          <a:ln>
            <a:noFill/>
          </a:ln>
        </p:spPr>
        <p:txBody>
          <a:bodyPr spcFirstLastPara="1" wrap="square" lIns="91425" tIns="45700" rIns="91425" bIns="45700" anchor="b"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3000"/>
              <a:buFont typeface="Arial"/>
              <a:buNone/>
              <a:defRPr sz="2400" b="0" i="0" u="none" strike="noStrike" cap="none">
                <a:solidFill>
                  <a:schemeClr val="dk1"/>
                </a:solidFill>
                <a:latin typeface="Twentieth Century"/>
                <a:ea typeface="Twentieth Century"/>
                <a:cs typeface="Twentieth Century"/>
                <a:sym typeface="Twentieth Century"/>
              </a:defRPr>
            </a:lvl1pPr>
            <a:lvl2pPr marL="914400" marR="0" lvl="1" indent="-228600" algn="l" rtl="0">
              <a:lnSpc>
                <a:spcPct val="120000"/>
              </a:lnSpc>
              <a:spcBef>
                <a:spcPts val="500"/>
              </a:spcBef>
              <a:spcAft>
                <a:spcPts val="0"/>
              </a:spcAft>
              <a:buClr>
                <a:schemeClr val="dk1"/>
              </a:buClr>
              <a:buSzPts val="2500"/>
              <a:buFont typeface="Arial"/>
              <a:buNone/>
              <a:defRPr sz="2000" b="1" i="0" u="none" strike="noStrike" cap="none">
                <a:solidFill>
                  <a:schemeClr val="dk1"/>
                </a:solidFill>
                <a:latin typeface="Twentieth Century"/>
                <a:ea typeface="Twentieth Century"/>
                <a:cs typeface="Twentieth Century"/>
                <a:sym typeface="Twentieth Century"/>
              </a:defRPr>
            </a:lvl2pPr>
            <a:lvl3pPr marL="1371600" marR="0" lvl="2" indent="-228600" algn="l" rtl="0">
              <a:lnSpc>
                <a:spcPct val="120000"/>
              </a:lnSpc>
              <a:spcBef>
                <a:spcPts val="500"/>
              </a:spcBef>
              <a:spcAft>
                <a:spcPts val="0"/>
              </a:spcAft>
              <a:buClr>
                <a:schemeClr val="dk1"/>
              </a:buClr>
              <a:buSzPts val="2250"/>
              <a:buFont typeface="Arial"/>
              <a:buNone/>
              <a:defRPr sz="1800" b="1" i="0" u="none" strike="noStrike" cap="none">
                <a:solidFill>
                  <a:schemeClr val="dk1"/>
                </a:solidFill>
                <a:latin typeface="Twentieth Century"/>
                <a:ea typeface="Twentieth Century"/>
                <a:cs typeface="Twentieth Century"/>
                <a:sym typeface="Twentieth Century"/>
              </a:defRPr>
            </a:lvl3pPr>
            <a:lvl4pPr marL="1828800" marR="0" lvl="3"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4pPr>
            <a:lvl5pPr marL="2286000" marR="0" lvl="4"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5pPr>
            <a:lvl6pPr marL="2743200" marR="0" lvl="5"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6pPr>
            <a:lvl7pPr marL="3200400" marR="0" lvl="6"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7pPr>
            <a:lvl8pPr marL="3657600" marR="0" lvl="7"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8pPr>
            <a:lvl9pPr marL="4114800" marR="0" lvl="8"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9pPr>
          </a:lstStyle>
          <a:p>
            <a:r>
              <a:rPr lang="en-US" sz="2200" b="1" dirty="0">
                <a:latin typeface="Avenir Next" panose="020B0503020202020204" pitchFamily="34" charset="0"/>
              </a:rPr>
              <a:t>Correlation (Pearson’s coefficient)</a:t>
            </a:r>
          </a:p>
        </p:txBody>
      </p:sp>
      <p:pic>
        <p:nvPicPr>
          <p:cNvPr id="17" name="Picture 16">
            <a:extLst>
              <a:ext uri="{FF2B5EF4-FFF2-40B4-BE49-F238E27FC236}">
                <a16:creationId xmlns:a16="http://schemas.microsoft.com/office/drawing/2014/main" id="{652A2BBD-A7E7-32CA-F090-006A107A5F8C}"/>
              </a:ext>
            </a:extLst>
          </p:cNvPr>
          <p:cNvPicPr>
            <a:picLocks noChangeAspect="1"/>
          </p:cNvPicPr>
          <p:nvPr/>
        </p:nvPicPr>
        <p:blipFill>
          <a:blip r:embed="rId3"/>
          <a:stretch>
            <a:fillRect/>
          </a:stretch>
        </p:blipFill>
        <p:spPr>
          <a:xfrm>
            <a:off x="1656380" y="4904616"/>
            <a:ext cx="2806700" cy="1028700"/>
          </a:xfrm>
          <a:prstGeom prst="rect">
            <a:avLst/>
          </a:prstGeom>
        </p:spPr>
      </p:pic>
      <p:pic>
        <p:nvPicPr>
          <p:cNvPr id="18" name="Picture 17">
            <a:extLst>
              <a:ext uri="{FF2B5EF4-FFF2-40B4-BE49-F238E27FC236}">
                <a16:creationId xmlns:a16="http://schemas.microsoft.com/office/drawing/2014/main" id="{81CD6F1A-0E89-A348-8944-DCCEA97178BD}"/>
              </a:ext>
            </a:extLst>
          </p:cNvPr>
          <p:cNvPicPr>
            <a:picLocks noChangeAspect="1"/>
          </p:cNvPicPr>
          <p:nvPr/>
        </p:nvPicPr>
        <p:blipFill>
          <a:blip r:embed="rId4"/>
          <a:stretch>
            <a:fillRect/>
          </a:stretch>
        </p:blipFill>
        <p:spPr>
          <a:xfrm>
            <a:off x="7168356" y="4904616"/>
            <a:ext cx="2806700" cy="1028700"/>
          </a:xfrm>
          <a:prstGeom prst="rect">
            <a:avLst/>
          </a:prstGeom>
        </p:spPr>
      </p:pic>
      <p:pic>
        <p:nvPicPr>
          <p:cNvPr id="19" name="Picture 18">
            <a:extLst>
              <a:ext uri="{FF2B5EF4-FFF2-40B4-BE49-F238E27FC236}">
                <a16:creationId xmlns:a16="http://schemas.microsoft.com/office/drawing/2014/main" id="{DD1EC0E6-2494-6F88-8BDA-560EEDA96F44}"/>
              </a:ext>
            </a:extLst>
          </p:cNvPr>
          <p:cNvPicPr>
            <a:picLocks noChangeAspect="1"/>
          </p:cNvPicPr>
          <p:nvPr/>
        </p:nvPicPr>
        <p:blipFill>
          <a:blip r:embed="rId5"/>
          <a:stretch>
            <a:fillRect/>
          </a:stretch>
        </p:blipFill>
        <p:spPr>
          <a:xfrm>
            <a:off x="431117" y="2813463"/>
            <a:ext cx="1718780" cy="1718780"/>
          </a:xfrm>
          <a:prstGeom prst="rect">
            <a:avLst/>
          </a:prstGeom>
        </p:spPr>
      </p:pic>
      <p:pic>
        <p:nvPicPr>
          <p:cNvPr id="20" name="Picture 19">
            <a:extLst>
              <a:ext uri="{FF2B5EF4-FFF2-40B4-BE49-F238E27FC236}">
                <a16:creationId xmlns:a16="http://schemas.microsoft.com/office/drawing/2014/main" id="{FEC5368A-A76B-D68B-6530-14A7B3661561}"/>
              </a:ext>
            </a:extLst>
          </p:cNvPr>
          <p:cNvPicPr>
            <a:picLocks noChangeAspect="1"/>
          </p:cNvPicPr>
          <p:nvPr/>
        </p:nvPicPr>
        <p:blipFill>
          <a:blip r:embed="rId6"/>
          <a:stretch>
            <a:fillRect/>
          </a:stretch>
        </p:blipFill>
        <p:spPr>
          <a:xfrm>
            <a:off x="3987867" y="2673842"/>
            <a:ext cx="1718780" cy="1751007"/>
          </a:xfrm>
          <a:prstGeom prst="rect">
            <a:avLst/>
          </a:prstGeom>
        </p:spPr>
      </p:pic>
      <p:pic>
        <p:nvPicPr>
          <p:cNvPr id="21" name="Picture 20">
            <a:extLst>
              <a:ext uri="{FF2B5EF4-FFF2-40B4-BE49-F238E27FC236}">
                <a16:creationId xmlns:a16="http://schemas.microsoft.com/office/drawing/2014/main" id="{CC271D3D-C7AE-9E24-AB4D-C64FEAE180BE}"/>
              </a:ext>
            </a:extLst>
          </p:cNvPr>
          <p:cNvPicPr>
            <a:picLocks noChangeAspect="1"/>
          </p:cNvPicPr>
          <p:nvPr/>
        </p:nvPicPr>
        <p:blipFill>
          <a:blip r:embed="rId7"/>
          <a:stretch>
            <a:fillRect/>
          </a:stretch>
        </p:blipFill>
        <p:spPr>
          <a:xfrm>
            <a:off x="2202905" y="2749137"/>
            <a:ext cx="1687147" cy="1718781"/>
          </a:xfrm>
          <a:prstGeom prst="rect">
            <a:avLst/>
          </a:prstGeom>
        </p:spPr>
      </p:pic>
      <p:sp>
        <p:nvSpPr>
          <p:cNvPr id="22" name="TextBox 21">
            <a:extLst>
              <a:ext uri="{FF2B5EF4-FFF2-40B4-BE49-F238E27FC236}">
                <a16:creationId xmlns:a16="http://schemas.microsoft.com/office/drawing/2014/main" id="{4E9EC099-2F21-DE59-16F8-9D228D45EEEF}"/>
              </a:ext>
            </a:extLst>
          </p:cNvPr>
          <p:cNvSpPr txBox="1"/>
          <p:nvPr/>
        </p:nvSpPr>
        <p:spPr>
          <a:xfrm>
            <a:off x="7302686" y="6238874"/>
            <a:ext cx="3320140" cy="523220"/>
          </a:xfrm>
          <a:prstGeom prst="rect">
            <a:avLst/>
          </a:prstGeom>
          <a:noFill/>
        </p:spPr>
        <p:txBody>
          <a:bodyPr wrap="none" rtlCol="0">
            <a:spAutoFit/>
          </a:bodyPr>
          <a:lstStyle/>
          <a:p>
            <a:r>
              <a:rPr lang="en-US" dirty="0">
                <a:hlinkClick r:id="rId8"/>
              </a:rPr>
              <a:t>https://en.wikipedia.org/wiki/Covariance</a:t>
            </a:r>
            <a:endParaRPr lang="en-US" dirty="0"/>
          </a:p>
          <a:p>
            <a:r>
              <a:rPr lang="en-US" dirty="0">
                <a:hlinkClick r:id="rId9"/>
              </a:rPr>
              <a:t>https://en.wikipedia.org/wiki/Correlation</a:t>
            </a:r>
            <a:endParaRPr lang="en-US" dirty="0"/>
          </a:p>
        </p:txBody>
      </p:sp>
      <p:pic>
        <p:nvPicPr>
          <p:cNvPr id="23" name="Picture 22">
            <a:extLst>
              <a:ext uri="{FF2B5EF4-FFF2-40B4-BE49-F238E27FC236}">
                <a16:creationId xmlns:a16="http://schemas.microsoft.com/office/drawing/2014/main" id="{1E7EC34A-88F1-8AB5-49E6-502295364888}"/>
              </a:ext>
            </a:extLst>
          </p:cNvPr>
          <p:cNvPicPr>
            <a:picLocks noChangeAspect="1"/>
          </p:cNvPicPr>
          <p:nvPr/>
        </p:nvPicPr>
        <p:blipFill>
          <a:blip r:embed="rId10"/>
          <a:stretch>
            <a:fillRect/>
          </a:stretch>
        </p:blipFill>
        <p:spPr>
          <a:xfrm>
            <a:off x="9763436" y="2658911"/>
            <a:ext cx="1718780" cy="1432317"/>
          </a:xfrm>
          <a:prstGeom prst="rect">
            <a:avLst/>
          </a:prstGeom>
        </p:spPr>
      </p:pic>
      <p:pic>
        <p:nvPicPr>
          <p:cNvPr id="24" name="Picture 23">
            <a:extLst>
              <a:ext uri="{FF2B5EF4-FFF2-40B4-BE49-F238E27FC236}">
                <a16:creationId xmlns:a16="http://schemas.microsoft.com/office/drawing/2014/main" id="{CAC322D6-DCD1-65AF-17F4-5DCE318E9CA6}"/>
              </a:ext>
            </a:extLst>
          </p:cNvPr>
          <p:cNvPicPr>
            <a:picLocks noChangeAspect="1"/>
          </p:cNvPicPr>
          <p:nvPr/>
        </p:nvPicPr>
        <p:blipFill>
          <a:blip r:embed="rId11"/>
          <a:stretch>
            <a:fillRect/>
          </a:stretch>
        </p:blipFill>
        <p:spPr>
          <a:xfrm>
            <a:off x="8010836" y="2658911"/>
            <a:ext cx="1752600" cy="1460500"/>
          </a:xfrm>
          <a:prstGeom prst="rect">
            <a:avLst/>
          </a:prstGeom>
        </p:spPr>
      </p:pic>
      <p:pic>
        <p:nvPicPr>
          <p:cNvPr id="25" name="Picture 24">
            <a:extLst>
              <a:ext uri="{FF2B5EF4-FFF2-40B4-BE49-F238E27FC236}">
                <a16:creationId xmlns:a16="http://schemas.microsoft.com/office/drawing/2014/main" id="{A77BB925-5A31-735B-4804-3F3C58E75936}"/>
              </a:ext>
            </a:extLst>
          </p:cNvPr>
          <p:cNvPicPr>
            <a:picLocks noChangeAspect="1"/>
          </p:cNvPicPr>
          <p:nvPr/>
        </p:nvPicPr>
        <p:blipFill>
          <a:blip r:embed="rId12"/>
          <a:stretch>
            <a:fillRect/>
          </a:stretch>
        </p:blipFill>
        <p:spPr>
          <a:xfrm>
            <a:off x="6258236" y="2658911"/>
            <a:ext cx="1752600" cy="1460500"/>
          </a:xfrm>
          <a:prstGeom prst="rect">
            <a:avLst/>
          </a:prstGeom>
        </p:spPr>
      </p:pic>
    </p:spTree>
    <p:extLst>
      <p:ext uri="{BB962C8B-B14F-4D97-AF65-F5344CB8AC3E}">
        <p14:creationId xmlns:p14="http://schemas.microsoft.com/office/powerpoint/2010/main" val="33336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F9EE-FEF0-8CDE-76C8-96E9D78E0AA3}"/>
              </a:ext>
            </a:extLst>
          </p:cNvPr>
          <p:cNvSpPr>
            <a:spLocks noGrp="1"/>
          </p:cNvSpPr>
          <p:nvPr>
            <p:ph type="title"/>
          </p:nvPr>
        </p:nvSpPr>
        <p:spPr>
          <a:xfrm>
            <a:off x="1141413" y="1298742"/>
            <a:ext cx="4838628" cy="918734"/>
          </a:xfrm>
        </p:spPr>
        <p:txBody>
          <a:bodyPr>
            <a:normAutofit fontScale="90000"/>
          </a:bodyPr>
          <a:lstStyle/>
          <a:p>
            <a:r>
              <a:rPr lang="en-US" dirty="0"/>
              <a:t>Autocorrelation: </a:t>
            </a:r>
            <a:br>
              <a:rPr lang="en-US" dirty="0"/>
            </a:br>
            <a:r>
              <a:rPr lang="en-US" dirty="0"/>
              <a:t>Lags &amp; Backshift operator</a:t>
            </a:r>
          </a:p>
        </p:txBody>
      </p:sp>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A61B6D4F-D8A8-43E1-46DF-99379FA5DB86}"/>
                  </a:ext>
                </a:extLst>
              </p:cNvPr>
              <p:cNvSpPr>
                <a:spLocks noGrp="1"/>
              </p:cNvSpPr>
              <p:nvPr>
                <p:ph type="body" idx="1"/>
              </p:nvPr>
            </p:nvSpPr>
            <p:spPr>
              <a:xfrm>
                <a:off x="950842" y="2637182"/>
                <a:ext cx="5219771" cy="2557671"/>
              </a:xfrm>
            </p:spPr>
            <p:txBody>
              <a:bodyPr/>
              <a:lstStyle/>
              <a:p>
                <a:r>
                  <a:rPr lang="en-GB" b="0" i="1" dirty="0">
                    <a:latin typeface="Cambria Math" panose="02040503050406030204" pitchFamily="18" charset="0"/>
                  </a:rPr>
                  <a:t>B </a:t>
                </a:r>
                <a:r>
                  <a:rPr lang="en-GB" b="0" dirty="0">
                    <a:latin typeface="Cambria Math" panose="02040503050406030204" pitchFamily="18" charset="0"/>
                  </a:rPr>
                  <a:t>shifts data back one period</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𝐵</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endParaRPr lang="en-US" dirty="0"/>
              </a:p>
              <a:p>
                <a14:m>
                  <m:oMath xmlns:m="http://schemas.openxmlformats.org/officeDocument/2006/math">
                    <m:r>
                      <a:rPr lang="en-GB" i="1">
                        <a:latin typeface="Cambria Math" panose="02040503050406030204" pitchFamily="18" charset="0"/>
                      </a:rPr>
                      <m:t>𝐵</m:t>
                    </m:r>
                    <m:d>
                      <m:dPr>
                        <m:ctrlPr>
                          <a:rPr lang="en-GB" b="0" i="1" smtClean="0">
                            <a:latin typeface="Cambria Math" panose="02040503050406030204" pitchFamily="18" charset="0"/>
                          </a:rPr>
                        </m:ctrlPr>
                      </m:dPr>
                      <m:e>
                        <m:r>
                          <a:rPr lang="en-GB" b="0" i="1" smtClean="0">
                            <a:latin typeface="Cambria Math" panose="02040503050406030204" pitchFamily="18" charset="0"/>
                          </a:rPr>
                          <m:t>𝐵</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e>
                    </m:d>
                    <m:r>
                      <a:rPr lang="en-GB" b="0" i="1" smtClean="0">
                        <a:latin typeface="Cambria Math" panose="02040503050406030204" pitchFamily="18" charset="0"/>
                      </a:rPr>
                      <m:t>=</m:t>
                    </m:r>
                    <m:sSup>
                      <m:sSupPr>
                        <m:ctrlPr>
                          <a:rPr lang="en-US" i="1" dirty="0" smtClean="0">
                            <a:latin typeface="Cambria Math" panose="02040503050406030204" pitchFamily="18" charset="0"/>
                          </a:rPr>
                        </m:ctrlPr>
                      </m:sSupPr>
                      <m:e>
                        <m:r>
                          <a:rPr lang="en-GB" b="0" i="1" dirty="0" smtClean="0">
                            <a:latin typeface="Cambria Math" panose="02040503050406030204" pitchFamily="18" charset="0"/>
                          </a:rPr>
                          <m:t>𝐵</m:t>
                        </m:r>
                      </m:e>
                      <m:sup>
                        <m:r>
                          <a:rPr lang="en-GB" b="0" i="1" dirty="0" smtClean="0">
                            <a:latin typeface="Cambria Math" panose="02040503050406030204" pitchFamily="18" charset="0"/>
                          </a:rPr>
                          <m:t>2</m:t>
                        </m:r>
                      </m:sup>
                    </m:sSup>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r>
                          <a:rPr lang="en-GB" i="1">
                            <a:latin typeface="Cambria Math" panose="02040503050406030204" pitchFamily="18" charset="0"/>
                          </a:rPr>
                          <m:t>−2</m:t>
                        </m:r>
                      </m:sub>
                    </m:sSub>
                  </m:oMath>
                </a14:m>
                <a:endParaRPr lang="en-GB" dirty="0"/>
              </a:p>
              <a:p>
                <a14:m>
                  <m:oMath xmlns:m="http://schemas.openxmlformats.org/officeDocument/2006/math">
                    <m:sSup>
                      <m:sSupPr>
                        <m:ctrlPr>
                          <a:rPr lang="en-US" i="1" dirty="0">
                            <a:latin typeface="Cambria Math" panose="02040503050406030204" pitchFamily="18" charset="0"/>
                          </a:rPr>
                        </m:ctrlPr>
                      </m:sSupPr>
                      <m:e>
                        <m:r>
                          <a:rPr lang="en-GB" i="1" dirty="0">
                            <a:latin typeface="Cambria Math" panose="02040503050406030204" pitchFamily="18" charset="0"/>
                          </a:rPr>
                          <m:t>𝐵</m:t>
                        </m:r>
                      </m:e>
                      <m:sup>
                        <m:r>
                          <a:rPr lang="en-GB" b="0" i="1" dirty="0" smtClean="0">
                            <a:latin typeface="Cambria Math" panose="02040503050406030204" pitchFamily="18" charset="0"/>
                          </a:rPr>
                          <m:t>1</m:t>
                        </m:r>
                        <m:r>
                          <a:rPr lang="en-GB" i="1" dirty="0">
                            <a:latin typeface="Cambria Math" panose="02040503050406030204" pitchFamily="18" charset="0"/>
                          </a:rPr>
                          <m:t>2</m:t>
                        </m:r>
                      </m:sup>
                    </m:sSup>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r>
                          <a:rPr lang="en-GB" i="1">
                            <a:latin typeface="Cambria Math" panose="02040503050406030204" pitchFamily="18" charset="0"/>
                          </a:rPr>
                          <m:t>−12</m:t>
                        </m:r>
                      </m:sub>
                    </m:sSub>
                  </m:oMath>
                </a14:m>
                <a:endParaRPr lang="en-GB" dirty="0"/>
              </a:p>
              <a:p>
                <a:endParaRPr lang="en-US" dirty="0"/>
              </a:p>
              <a:p>
                <a:endParaRPr lang="en-US" dirty="0"/>
              </a:p>
            </p:txBody>
          </p:sp>
        </mc:Choice>
        <mc:Fallback>
          <p:sp>
            <p:nvSpPr>
              <p:cNvPr id="8" name="Text Placeholder 7">
                <a:extLst>
                  <a:ext uri="{FF2B5EF4-FFF2-40B4-BE49-F238E27FC236}">
                    <a16:creationId xmlns:a16="http://schemas.microsoft.com/office/drawing/2014/main" id="{A61B6D4F-D8A8-43E1-46DF-99379FA5DB86}"/>
                  </a:ext>
                </a:extLst>
              </p:cNvPr>
              <p:cNvSpPr>
                <a:spLocks noGrp="1" noRot="1" noChangeAspect="1" noMove="1" noResize="1" noEditPoints="1" noAdjustHandles="1" noChangeArrowheads="1" noChangeShapeType="1" noTextEdit="1"/>
              </p:cNvSpPr>
              <p:nvPr>
                <p:ph type="body" idx="1"/>
              </p:nvPr>
            </p:nvSpPr>
            <p:spPr>
              <a:xfrm>
                <a:off x="950842" y="2637182"/>
                <a:ext cx="5219771" cy="2557671"/>
              </a:xfrm>
              <a:blipFill>
                <a:blip r:embed="rId3"/>
                <a:stretch>
                  <a:fillRect/>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DC068FA6-18D2-397D-8CB3-0006F5FB7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11" name="Picture 10">
            <a:extLst>
              <a:ext uri="{FF2B5EF4-FFF2-40B4-BE49-F238E27FC236}">
                <a16:creationId xmlns:a16="http://schemas.microsoft.com/office/drawing/2014/main" id="{10096DAB-AEB7-2B46-A9C1-4A56E9D2D9DC}"/>
              </a:ext>
            </a:extLst>
          </p:cNvPr>
          <p:cNvPicPr>
            <a:picLocks noChangeAspect="1"/>
          </p:cNvPicPr>
          <p:nvPr/>
        </p:nvPicPr>
        <p:blipFill rotWithShape="1">
          <a:blip r:embed="rId4"/>
          <a:srcRect l="4712" r="4629"/>
          <a:stretch/>
        </p:blipFill>
        <p:spPr>
          <a:xfrm>
            <a:off x="6211959" y="1154734"/>
            <a:ext cx="5027611" cy="4840076"/>
          </a:xfrm>
          <a:prstGeom prst="rect">
            <a:avLst/>
          </a:prstGeom>
        </p:spPr>
      </p:pic>
    </p:spTree>
    <p:extLst>
      <p:ext uri="{BB962C8B-B14F-4D97-AF65-F5344CB8AC3E}">
        <p14:creationId xmlns:p14="http://schemas.microsoft.com/office/powerpoint/2010/main" val="228722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81C5-33BC-5B92-4193-CC7F4B9DF092}"/>
              </a:ext>
            </a:extLst>
          </p:cNvPr>
          <p:cNvSpPr>
            <a:spLocks noGrp="1"/>
          </p:cNvSpPr>
          <p:nvPr>
            <p:ph type="title"/>
          </p:nvPr>
        </p:nvSpPr>
        <p:spPr>
          <a:xfrm>
            <a:off x="1143001" y="511179"/>
            <a:ext cx="9905998" cy="706832"/>
          </a:xfrm>
        </p:spPr>
        <p:txBody>
          <a:bodyPr>
            <a:normAutofit/>
          </a:bodyPr>
          <a:lstStyle/>
          <a:p>
            <a:r>
              <a:rPr lang="en-US" dirty="0"/>
              <a:t>Air Passengers Dataset</a:t>
            </a:r>
          </a:p>
        </p:txBody>
      </p:sp>
      <p:sp>
        <p:nvSpPr>
          <p:cNvPr id="5" name="Slide Number Placeholder 4">
            <a:extLst>
              <a:ext uri="{FF2B5EF4-FFF2-40B4-BE49-F238E27FC236}">
                <a16:creationId xmlns:a16="http://schemas.microsoft.com/office/drawing/2014/main" id="{33B1B9AE-3B24-1603-92FD-40C929362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D044188D-A7DA-7997-A36E-FBB31733525F}"/>
              </a:ext>
            </a:extLst>
          </p:cNvPr>
          <p:cNvPicPr>
            <a:picLocks noChangeAspect="1"/>
          </p:cNvPicPr>
          <p:nvPr/>
        </p:nvPicPr>
        <p:blipFill>
          <a:blip r:embed="rId2"/>
          <a:stretch>
            <a:fillRect/>
          </a:stretch>
        </p:blipFill>
        <p:spPr>
          <a:xfrm>
            <a:off x="2164900" y="1104397"/>
            <a:ext cx="7773677" cy="5753603"/>
          </a:xfrm>
          <a:prstGeom prst="rect">
            <a:avLst/>
          </a:prstGeom>
        </p:spPr>
      </p:pic>
    </p:spTree>
    <p:extLst>
      <p:ext uri="{BB962C8B-B14F-4D97-AF65-F5344CB8AC3E}">
        <p14:creationId xmlns:p14="http://schemas.microsoft.com/office/powerpoint/2010/main" val="3524184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3D19-C011-F90D-4B49-497F4A3FC31F}"/>
              </a:ext>
            </a:extLst>
          </p:cNvPr>
          <p:cNvSpPr>
            <a:spLocks noGrp="1"/>
          </p:cNvSpPr>
          <p:nvPr>
            <p:ph type="title"/>
          </p:nvPr>
        </p:nvSpPr>
        <p:spPr>
          <a:xfrm>
            <a:off x="1156253" y="459492"/>
            <a:ext cx="9905998" cy="653691"/>
          </a:xfrm>
        </p:spPr>
        <p:txBody>
          <a:bodyPr/>
          <a:lstStyle/>
          <a:p>
            <a:r>
              <a:rPr lang="en-US" dirty="0"/>
              <a:t>Auto-Correlation Function (ACF)</a:t>
            </a:r>
          </a:p>
        </p:txBody>
      </p:sp>
      <p:pic>
        <p:nvPicPr>
          <p:cNvPr id="7" name="Picture 6">
            <a:extLst>
              <a:ext uri="{FF2B5EF4-FFF2-40B4-BE49-F238E27FC236}">
                <a16:creationId xmlns:a16="http://schemas.microsoft.com/office/drawing/2014/main" id="{15F4975C-D930-6DB3-AE00-8AC7016D633D}"/>
              </a:ext>
            </a:extLst>
          </p:cNvPr>
          <p:cNvPicPr>
            <a:picLocks noChangeAspect="1"/>
          </p:cNvPicPr>
          <p:nvPr/>
        </p:nvPicPr>
        <p:blipFill>
          <a:blip r:embed="rId3"/>
          <a:stretch>
            <a:fillRect/>
          </a:stretch>
        </p:blipFill>
        <p:spPr>
          <a:xfrm>
            <a:off x="1225274" y="1126435"/>
            <a:ext cx="7487478" cy="5541777"/>
          </a:xfrm>
          <a:prstGeom prst="rect">
            <a:avLst/>
          </a:prstGeom>
        </p:spPr>
      </p:pic>
      <p:sp>
        <p:nvSpPr>
          <p:cNvPr id="5" name="Slide Number Placeholder 4">
            <a:extLst>
              <a:ext uri="{FF2B5EF4-FFF2-40B4-BE49-F238E27FC236}">
                <a16:creationId xmlns:a16="http://schemas.microsoft.com/office/drawing/2014/main" id="{3C84838E-227A-38E6-F40C-6FAD06C8FD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8" name="Picture 7">
            <a:extLst>
              <a:ext uri="{FF2B5EF4-FFF2-40B4-BE49-F238E27FC236}">
                <a16:creationId xmlns:a16="http://schemas.microsoft.com/office/drawing/2014/main" id="{9B28D631-B31D-BAAD-8480-9BFB36BD06F3}"/>
              </a:ext>
            </a:extLst>
          </p:cNvPr>
          <p:cNvPicPr>
            <a:picLocks noChangeAspect="1"/>
          </p:cNvPicPr>
          <p:nvPr/>
        </p:nvPicPr>
        <p:blipFill>
          <a:blip r:embed="rId4"/>
          <a:stretch>
            <a:fillRect/>
          </a:stretch>
        </p:blipFill>
        <p:spPr>
          <a:xfrm>
            <a:off x="8712752" y="2218982"/>
            <a:ext cx="3465996" cy="1567133"/>
          </a:xfrm>
          <a:prstGeom prst="rect">
            <a:avLst/>
          </a:prstGeom>
        </p:spPr>
      </p:pic>
      <p:sp>
        <p:nvSpPr>
          <p:cNvPr id="9" name="TextBox 8">
            <a:extLst>
              <a:ext uri="{FF2B5EF4-FFF2-40B4-BE49-F238E27FC236}">
                <a16:creationId xmlns:a16="http://schemas.microsoft.com/office/drawing/2014/main" id="{2FAB7881-C113-50CC-CB7C-246CE2CE4BD9}"/>
              </a:ext>
            </a:extLst>
          </p:cNvPr>
          <p:cNvSpPr txBox="1"/>
          <p:nvPr/>
        </p:nvSpPr>
        <p:spPr>
          <a:xfrm>
            <a:off x="9539602" y="3897323"/>
            <a:ext cx="2244525" cy="307777"/>
          </a:xfrm>
          <a:prstGeom prst="rect">
            <a:avLst/>
          </a:prstGeom>
          <a:noFill/>
        </p:spPr>
        <p:txBody>
          <a:bodyPr wrap="none" rtlCol="0">
            <a:spAutoFit/>
          </a:bodyPr>
          <a:lstStyle/>
          <a:p>
            <a:r>
              <a:rPr lang="en-US" i="1" dirty="0"/>
              <a:t>Autocorrelation coefficient</a:t>
            </a:r>
          </a:p>
        </p:txBody>
      </p:sp>
    </p:spTree>
    <p:extLst>
      <p:ext uri="{BB962C8B-B14F-4D97-AF65-F5344CB8AC3E}">
        <p14:creationId xmlns:p14="http://schemas.microsoft.com/office/powerpoint/2010/main" val="4972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EE22-8938-6E9C-4B1A-C1F6C15AF9B6}"/>
              </a:ext>
            </a:extLst>
          </p:cNvPr>
          <p:cNvSpPr>
            <a:spLocks noGrp="1"/>
          </p:cNvSpPr>
          <p:nvPr>
            <p:ph type="title"/>
          </p:nvPr>
        </p:nvSpPr>
        <p:spPr>
          <a:xfrm>
            <a:off x="1141413" y="618518"/>
            <a:ext cx="9905998" cy="638782"/>
          </a:xfrm>
        </p:spPr>
        <p:txBody>
          <a:bodyPr/>
          <a:lstStyle/>
          <a:p>
            <a:r>
              <a:rPr lang="en-US" dirty="0"/>
              <a:t>Partial Auto-Correlation Function (PACF)</a:t>
            </a:r>
          </a:p>
        </p:txBody>
      </p:sp>
      <p:sp>
        <p:nvSpPr>
          <p:cNvPr id="5" name="Slide Number Placeholder 4">
            <a:extLst>
              <a:ext uri="{FF2B5EF4-FFF2-40B4-BE49-F238E27FC236}">
                <a16:creationId xmlns:a16="http://schemas.microsoft.com/office/drawing/2014/main" id="{39742B0D-72FE-7C7D-0A40-4AF80C1DB6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CEBE1CF6-4494-CF03-DEBE-500FF895AC9C}"/>
              </a:ext>
            </a:extLst>
          </p:cNvPr>
          <p:cNvPicPr>
            <a:picLocks noChangeAspect="1"/>
          </p:cNvPicPr>
          <p:nvPr/>
        </p:nvPicPr>
        <p:blipFill>
          <a:blip r:embed="rId3"/>
          <a:stretch>
            <a:fillRect/>
          </a:stretch>
        </p:blipFill>
        <p:spPr>
          <a:xfrm>
            <a:off x="1247188" y="1244953"/>
            <a:ext cx="7566612" cy="5600347"/>
          </a:xfrm>
          <a:prstGeom prst="rect">
            <a:avLst/>
          </a:prstGeom>
        </p:spPr>
      </p:pic>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6F10C81F-8011-FCC2-810B-95779E64C0AB}"/>
                  </a:ext>
                </a:extLst>
              </p:cNvPr>
              <p:cNvSpPr/>
              <p:nvPr/>
            </p:nvSpPr>
            <p:spPr>
              <a:xfrm>
                <a:off x="9498336" y="2311400"/>
                <a:ext cx="1511300" cy="457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𝑡</m:t>
                          </m:r>
                          <m:r>
                            <a:rPr lang="en-GB" sz="2400" b="0" i="1" smtClean="0">
                              <a:latin typeface="Cambria Math" panose="02040503050406030204" pitchFamily="18" charset="0"/>
                            </a:rPr>
                            <m:t>−2</m:t>
                          </m:r>
                        </m:sub>
                      </m:sSub>
                    </m:oMath>
                  </m:oMathPara>
                </a14:m>
                <a:endParaRPr lang="en-US" sz="2400" dirty="0"/>
              </a:p>
            </p:txBody>
          </p:sp>
        </mc:Choice>
        <mc:Fallback>
          <p:sp>
            <p:nvSpPr>
              <p:cNvPr id="8" name="Rounded Rectangle 7">
                <a:extLst>
                  <a:ext uri="{FF2B5EF4-FFF2-40B4-BE49-F238E27FC236}">
                    <a16:creationId xmlns:a16="http://schemas.microsoft.com/office/drawing/2014/main" id="{6F10C81F-8011-FCC2-810B-95779E64C0AB}"/>
                  </a:ext>
                </a:extLst>
              </p:cNvPr>
              <p:cNvSpPr>
                <a:spLocks noRot="1" noChangeAspect="1" noMove="1" noResize="1" noEditPoints="1" noAdjustHandles="1" noChangeArrowheads="1" noChangeShapeType="1" noTextEdit="1"/>
              </p:cNvSpPr>
              <p:nvPr/>
            </p:nvSpPr>
            <p:spPr>
              <a:xfrm>
                <a:off x="9498336" y="2311400"/>
                <a:ext cx="1511300" cy="457200"/>
              </a:xfrm>
              <a:prstGeom prst="roundRect">
                <a:avLst/>
              </a:prstGeom>
              <a:blipFill>
                <a:blip r:embed="rId4"/>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le 8">
                <a:extLst>
                  <a:ext uri="{FF2B5EF4-FFF2-40B4-BE49-F238E27FC236}">
                    <a16:creationId xmlns:a16="http://schemas.microsoft.com/office/drawing/2014/main" id="{E43A5841-381C-0F70-2127-9B24DF49E1B0}"/>
                  </a:ext>
                </a:extLst>
              </p:cNvPr>
              <p:cNvSpPr/>
              <p:nvPr/>
            </p:nvSpPr>
            <p:spPr>
              <a:xfrm>
                <a:off x="10089896" y="3136900"/>
                <a:ext cx="1511300" cy="457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m:oMathPara>
                </a14:m>
                <a:endParaRPr lang="en-US" sz="2400" dirty="0"/>
              </a:p>
            </p:txBody>
          </p:sp>
        </mc:Choice>
        <mc:Fallback>
          <p:sp>
            <p:nvSpPr>
              <p:cNvPr id="9" name="Rounded Rectangle 8">
                <a:extLst>
                  <a:ext uri="{FF2B5EF4-FFF2-40B4-BE49-F238E27FC236}">
                    <a16:creationId xmlns:a16="http://schemas.microsoft.com/office/drawing/2014/main" id="{E43A5841-381C-0F70-2127-9B24DF49E1B0}"/>
                  </a:ext>
                </a:extLst>
              </p:cNvPr>
              <p:cNvSpPr>
                <a:spLocks noRot="1" noChangeAspect="1" noMove="1" noResize="1" noEditPoints="1" noAdjustHandles="1" noChangeArrowheads="1" noChangeShapeType="1" noTextEdit="1"/>
              </p:cNvSpPr>
              <p:nvPr/>
            </p:nvSpPr>
            <p:spPr>
              <a:xfrm>
                <a:off x="10089896" y="3136900"/>
                <a:ext cx="1511300" cy="457200"/>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ounded Rectangle 9">
                <a:extLst>
                  <a:ext uri="{FF2B5EF4-FFF2-40B4-BE49-F238E27FC236}">
                    <a16:creationId xmlns:a16="http://schemas.microsoft.com/office/drawing/2014/main" id="{A6AFF772-503A-74A7-0A4B-A79914C44414}"/>
                  </a:ext>
                </a:extLst>
              </p:cNvPr>
              <p:cNvSpPr/>
              <p:nvPr/>
            </p:nvSpPr>
            <p:spPr>
              <a:xfrm>
                <a:off x="10615141" y="3956050"/>
                <a:ext cx="1511300" cy="457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𝑡</m:t>
                          </m:r>
                        </m:sub>
                      </m:sSub>
                    </m:oMath>
                  </m:oMathPara>
                </a14:m>
                <a:endParaRPr lang="en-US" sz="2400" dirty="0"/>
              </a:p>
            </p:txBody>
          </p:sp>
        </mc:Choice>
        <mc:Fallback>
          <p:sp>
            <p:nvSpPr>
              <p:cNvPr id="10" name="Rounded Rectangle 9">
                <a:extLst>
                  <a:ext uri="{FF2B5EF4-FFF2-40B4-BE49-F238E27FC236}">
                    <a16:creationId xmlns:a16="http://schemas.microsoft.com/office/drawing/2014/main" id="{A6AFF772-503A-74A7-0A4B-A79914C44414}"/>
                  </a:ext>
                </a:extLst>
              </p:cNvPr>
              <p:cNvSpPr>
                <a:spLocks noRot="1" noChangeAspect="1" noMove="1" noResize="1" noEditPoints="1" noAdjustHandles="1" noChangeArrowheads="1" noChangeShapeType="1" noTextEdit="1"/>
              </p:cNvSpPr>
              <p:nvPr/>
            </p:nvSpPr>
            <p:spPr>
              <a:xfrm>
                <a:off x="10615141" y="3956050"/>
                <a:ext cx="1511300" cy="457200"/>
              </a:xfrm>
              <a:prstGeom prst="roundRect">
                <a:avLst/>
              </a:prstGeom>
              <a:blipFill>
                <a:blip r:embed="rId6"/>
                <a:stretch>
                  <a:fillRect/>
                </a:stretch>
              </a:blipFill>
            </p:spPr>
            <p:txBody>
              <a:bodyPr/>
              <a:lstStyle/>
              <a:p>
                <a:r>
                  <a:rPr lang="en-US">
                    <a:noFill/>
                  </a:rPr>
                  <a:t> </a:t>
                </a:r>
              </a:p>
            </p:txBody>
          </p:sp>
        </mc:Fallback>
      </mc:AlternateContent>
      <p:cxnSp>
        <p:nvCxnSpPr>
          <p:cNvPr id="12" name="Elbow Connector 11">
            <a:extLst>
              <a:ext uri="{FF2B5EF4-FFF2-40B4-BE49-F238E27FC236}">
                <a16:creationId xmlns:a16="http://schemas.microsoft.com/office/drawing/2014/main" id="{943992F6-3477-0684-782A-A12618CFC405}"/>
              </a:ext>
            </a:extLst>
          </p:cNvPr>
          <p:cNvCxnSpPr>
            <a:stCxn id="8" idx="3"/>
          </p:cNvCxnSpPr>
          <p:nvPr/>
        </p:nvCxnSpPr>
        <p:spPr>
          <a:xfrm>
            <a:off x="11009636" y="2540000"/>
            <a:ext cx="361155" cy="5969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89ACDF2A-FC0F-EF8F-0C1D-34047DC4BE53}"/>
              </a:ext>
            </a:extLst>
          </p:cNvPr>
          <p:cNvCxnSpPr>
            <a:cxnSpLocks/>
            <a:stCxn id="9" idx="3"/>
          </p:cNvCxnSpPr>
          <p:nvPr/>
        </p:nvCxnSpPr>
        <p:spPr>
          <a:xfrm>
            <a:off x="11601196" y="3365500"/>
            <a:ext cx="355385" cy="5905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E9AEF78-7963-8C09-4183-7058BB4D2CCD}"/>
              </a:ext>
            </a:extLst>
          </p:cNvPr>
          <p:cNvCxnSpPr>
            <a:endCxn id="10" idx="1"/>
          </p:cNvCxnSpPr>
          <p:nvPr/>
        </p:nvCxnSpPr>
        <p:spPr>
          <a:xfrm rot="16200000" flipH="1">
            <a:off x="9453886" y="3023395"/>
            <a:ext cx="1416050" cy="90646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TextBox 18">
            <a:extLst>
              <a:ext uri="{FF2B5EF4-FFF2-40B4-BE49-F238E27FC236}">
                <a16:creationId xmlns:a16="http://schemas.microsoft.com/office/drawing/2014/main" id="{3CF3D9D3-4D5B-D3BF-7DD3-77F5C2E2962E}"/>
              </a:ext>
            </a:extLst>
          </p:cNvPr>
          <p:cNvSpPr txBox="1"/>
          <p:nvPr/>
        </p:nvSpPr>
        <p:spPr>
          <a:xfrm>
            <a:off x="8761339" y="4216430"/>
            <a:ext cx="1890261" cy="369332"/>
          </a:xfrm>
          <a:prstGeom prst="rect">
            <a:avLst/>
          </a:prstGeom>
          <a:noFill/>
        </p:spPr>
        <p:txBody>
          <a:bodyPr wrap="none" rtlCol="0">
            <a:spAutoFit/>
          </a:bodyPr>
          <a:lstStyle/>
          <a:p>
            <a:r>
              <a:rPr lang="en-US" sz="1800" i="1" dirty="0"/>
              <a:t>direct correlation</a:t>
            </a:r>
          </a:p>
        </p:txBody>
      </p:sp>
    </p:spTree>
    <p:extLst>
      <p:ext uri="{BB962C8B-B14F-4D97-AF65-F5344CB8AC3E}">
        <p14:creationId xmlns:p14="http://schemas.microsoft.com/office/powerpoint/2010/main" val="13537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82E4-ABBA-BF40-628F-30C37A8708EA}"/>
              </a:ext>
            </a:extLst>
          </p:cNvPr>
          <p:cNvSpPr>
            <a:spLocks noGrp="1"/>
          </p:cNvSpPr>
          <p:nvPr>
            <p:ph type="title"/>
          </p:nvPr>
        </p:nvSpPr>
        <p:spPr/>
        <p:txBody>
          <a:bodyPr/>
          <a:lstStyle/>
          <a:p>
            <a:r>
              <a:rPr lang="en-US" dirty="0"/>
              <a:t>Stationary process</a:t>
            </a:r>
          </a:p>
        </p:txBody>
      </p:sp>
      <p:sp>
        <p:nvSpPr>
          <p:cNvPr id="3" name="Text Placeholder 2">
            <a:extLst>
              <a:ext uri="{FF2B5EF4-FFF2-40B4-BE49-F238E27FC236}">
                <a16:creationId xmlns:a16="http://schemas.microsoft.com/office/drawing/2014/main" id="{A708B3AC-145E-12D9-21D0-9C380670D322}"/>
              </a:ext>
            </a:extLst>
          </p:cNvPr>
          <p:cNvSpPr>
            <a:spLocks noGrp="1"/>
          </p:cNvSpPr>
          <p:nvPr>
            <p:ph type="body" idx="1"/>
          </p:nvPr>
        </p:nvSpPr>
        <p:spPr>
          <a:xfrm>
            <a:off x="961195" y="3936724"/>
            <a:ext cx="3914084" cy="652740"/>
          </a:xfrm>
        </p:spPr>
        <p:txBody>
          <a:bodyPr>
            <a:normAutofit lnSpcReduction="10000"/>
          </a:bodyPr>
          <a:lstStyle/>
          <a:p>
            <a:pPr marL="85725" indent="0">
              <a:buNone/>
            </a:pPr>
            <a:r>
              <a:rPr lang="en-US" dirty="0"/>
              <a:t>for all </a:t>
            </a:r>
            <a:r>
              <a:rPr lang="en-US" i="1" dirty="0"/>
              <a:t>t, </a:t>
            </a:r>
            <a:r>
              <a:rPr lang="en-US" dirty="0" err="1"/>
              <a:t>θ</a:t>
            </a:r>
            <a:r>
              <a:rPr lang="en-US" dirty="0"/>
              <a:t> ∈ </a:t>
            </a:r>
            <a:r>
              <a:rPr lang="en-US" dirty="0" err="1"/>
              <a:t>ℝ</a:t>
            </a:r>
            <a:r>
              <a:rPr lang="en-US" i="1" dirty="0"/>
              <a:t> </a:t>
            </a:r>
            <a:r>
              <a:rPr lang="en-US" dirty="0"/>
              <a:t>and</a:t>
            </a:r>
            <a:r>
              <a:rPr lang="en-US" i="1" dirty="0"/>
              <a:t> </a:t>
            </a:r>
            <a:r>
              <a:rPr lang="en-US" i="1" dirty="0" err="1"/>
              <a:t>n</a:t>
            </a:r>
            <a:r>
              <a:rPr lang="en-US" dirty="0" err="1"/>
              <a:t>∈</a:t>
            </a:r>
            <a:r>
              <a:rPr lang="en-US" i="1" dirty="0" err="1"/>
              <a:t>ℕ</a:t>
            </a:r>
            <a:endParaRPr lang="en-US" dirty="0"/>
          </a:p>
        </p:txBody>
      </p:sp>
      <p:sp>
        <p:nvSpPr>
          <p:cNvPr id="5" name="Slide Number Placeholder 4">
            <a:extLst>
              <a:ext uri="{FF2B5EF4-FFF2-40B4-BE49-F238E27FC236}">
                <a16:creationId xmlns:a16="http://schemas.microsoft.com/office/drawing/2014/main" id="{B93058F8-8038-360F-7C8B-B4165A84E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F8941899-BEC1-8313-9A63-05A269309BD1}"/>
              </a:ext>
            </a:extLst>
          </p:cNvPr>
          <p:cNvPicPr>
            <a:picLocks noChangeAspect="1"/>
          </p:cNvPicPr>
          <p:nvPr/>
        </p:nvPicPr>
        <p:blipFill rotWithShape="1">
          <a:blip r:embed="rId3"/>
          <a:srcRect r="58973"/>
          <a:stretch/>
        </p:blipFill>
        <p:spPr>
          <a:xfrm>
            <a:off x="1088807" y="2704273"/>
            <a:ext cx="2633534" cy="529258"/>
          </a:xfrm>
          <a:prstGeom prst="rect">
            <a:avLst/>
          </a:prstGeom>
        </p:spPr>
      </p:pic>
      <p:pic>
        <p:nvPicPr>
          <p:cNvPr id="7" name="Picture 6">
            <a:extLst>
              <a:ext uri="{FF2B5EF4-FFF2-40B4-BE49-F238E27FC236}">
                <a16:creationId xmlns:a16="http://schemas.microsoft.com/office/drawing/2014/main" id="{C63E30C2-C08E-C959-90A7-9ECA81493350}"/>
              </a:ext>
            </a:extLst>
          </p:cNvPr>
          <p:cNvPicPr>
            <a:picLocks noChangeAspect="1"/>
          </p:cNvPicPr>
          <p:nvPr/>
        </p:nvPicPr>
        <p:blipFill rotWithShape="1">
          <a:blip r:embed="rId3"/>
          <a:srcRect l="40615"/>
          <a:stretch/>
        </p:blipFill>
        <p:spPr>
          <a:xfrm>
            <a:off x="1446179" y="3320498"/>
            <a:ext cx="3811932" cy="529259"/>
          </a:xfrm>
          <a:prstGeom prst="rect">
            <a:avLst/>
          </a:prstGeom>
        </p:spPr>
      </p:pic>
      <p:pic>
        <p:nvPicPr>
          <p:cNvPr id="9" name="Picture 8">
            <a:extLst>
              <a:ext uri="{FF2B5EF4-FFF2-40B4-BE49-F238E27FC236}">
                <a16:creationId xmlns:a16="http://schemas.microsoft.com/office/drawing/2014/main" id="{4B9E03B2-EA9A-9B7E-E4BA-A453A75F19B8}"/>
              </a:ext>
            </a:extLst>
          </p:cNvPr>
          <p:cNvPicPr>
            <a:picLocks noChangeAspect="1"/>
          </p:cNvPicPr>
          <p:nvPr/>
        </p:nvPicPr>
        <p:blipFill>
          <a:blip r:embed="rId4"/>
          <a:stretch>
            <a:fillRect/>
          </a:stretch>
        </p:blipFill>
        <p:spPr>
          <a:xfrm>
            <a:off x="5555891" y="1328286"/>
            <a:ext cx="5820688" cy="4275967"/>
          </a:xfrm>
          <a:prstGeom prst="rect">
            <a:avLst/>
          </a:prstGeom>
        </p:spPr>
      </p:pic>
    </p:spTree>
    <p:extLst>
      <p:ext uri="{BB962C8B-B14F-4D97-AF65-F5344CB8AC3E}">
        <p14:creationId xmlns:p14="http://schemas.microsoft.com/office/powerpoint/2010/main" val="4477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4BCB-79A6-0BC1-824A-A67F1DBF40F3}"/>
              </a:ext>
            </a:extLst>
          </p:cNvPr>
          <p:cNvSpPr>
            <a:spLocks noGrp="1"/>
          </p:cNvSpPr>
          <p:nvPr>
            <p:ph type="title"/>
          </p:nvPr>
        </p:nvSpPr>
        <p:spPr>
          <a:xfrm>
            <a:off x="1141413" y="618518"/>
            <a:ext cx="9905998" cy="680576"/>
          </a:xfrm>
        </p:spPr>
        <p:txBody>
          <a:bodyPr/>
          <a:lstStyle/>
          <a:p>
            <a:r>
              <a:rPr lang="en-US" dirty="0"/>
              <a:t>Stationary process: Exercise</a:t>
            </a:r>
          </a:p>
        </p:txBody>
      </p:sp>
      <p:sp>
        <p:nvSpPr>
          <p:cNvPr id="5" name="Slide Number Placeholder 4">
            <a:extLst>
              <a:ext uri="{FF2B5EF4-FFF2-40B4-BE49-F238E27FC236}">
                <a16:creationId xmlns:a16="http://schemas.microsoft.com/office/drawing/2014/main" id="{067336F6-D514-0AC1-4453-875FADF827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6" name="Text Placeholder 6">
            <a:extLst>
              <a:ext uri="{FF2B5EF4-FFF2-40B4-BE49-F238E27FC236}">
                <a16:creationId xmlns:a16="http://schemas.microsoft.com/office/drawing/2014/main" id="{9804F4BC-A936-9D4E-1019-DAD08F9E7416}"/>
              </a:ext>
            </a:extLst>
          </p:cNvPr>
          <p:cNvSpPr txBox="1">
            <a:spLocks/>
          </p:cNvSpPr>
          <p:nvPr/>
        </p:nvSpPr>
        <p:spPr>
          <a:xfrm>
            <a:off x="1130261" y="1391168"/>
            <a:ext cx="4349900"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pPr marL="85725" indent="0" algn="ctr">
              <a:buNone/>
            </a:pPr>
            <a:r>
              <a:rPr lang="en-US" dirty="0"/>
              <a:t>Stationary</a:t>
            </a:r>
          </a:p>
        </p:txBody>
      </p:sp>
      <p:sp>
        <p:nvSpPr>
          <p:cNvPr id="7" name="Text Placeholder 8">
            <a:extLst>
              <a:ext uri="{FF2B5EF4-FFF2-40B4-BE49-F238E27FC236}">
                <a16:creationId xmlns:a16="http://schemas.microsoft.com/office/drawing/2014/main" id="{0300ADB3-B031-A138-AAA6-05C17A9D7212}"/>
              </a:ext>
            </a:extLst>
          </p:cNvPr>
          <p:cNvSpPr txBox="1">
            <a:spLocks/>
          </p:cNvSpPr>
          <p:nvPr/>
        </p:nvSpPr>
        <p:spPr>
          <a:xfrm>
            <a:off x="6400809" y="1339296"/>
            <a:ext cx="3737104"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RPr/>
            </a:defPPr>
            <a:lvl1pPr marL="85725" indent="0" algn="ctr">
              <a:lnSpc>
                <a:spcPct val="120000"/>
              </a:lnSpc>
              <a:spcBef>
                <a:spcPts val="1000"/>
              </a:spcBef>
              <a:buClr>
                <a:schemeClr val="dk1"/>
              </a:buClr>
              <a:buSzPts val="2250"/>
              <a:buNone/>
              <a:defRPr sz="2400">
                <a:solidFill>
                  <a:schemeClr val="dk1"/>
                </a:solidFill>
                <a:latin typeface="Twentieth Century"/>
                <a:ea typeface="Twentieth Century"/>
                <a:cs typeface="Twentieth Century"/>
              </a:defRPr>
            </a:lvl1pPr>
            <a:lvl2pPr marL="914400" indent="-371475">
              <a:lnSpc>
                <a:spcPct val="120000"/>
              </a:lnSpc>
              <a:spcBef>
                <a:spcPts val="500"/>
              </a:spcBef>
              <a:buClr>
                <a:schemeClr val="dk1"/>
              </a:buClr>
              <a:buSzPts val="2250"/>
              <a:buChar char="•"/>
              <a:defRPr sz="2000">
                <a:solidFill>
                  <a:schemeClr val="dk1"/>
                </a:solidFill>
                <a:latin typeface="Twentieth Century"/>
                <a:ea typeface="Twentieth Century"/>
                <a:cs typeface="Twentieth Century"/>
              </a:defRPr>
            </a:lvl2pPr>
            <a:lvl3pPr marL="1371600" indent="-371475">
              <a:lnSpc>
                <a:spcPct val="120000"/>
              </a:lnSpc>
              <a:spcBef>
                <a:spcPts val="500"/>
              </a:spcBef>
              <a:buClr>
                <a:schemeClr val="dk1"/>
              </a:buClr>
              <a:buSzPts val="2250"/>
              <a:buChar char="•"/>
              <a:defRPr sz="1800">
                <a:solidFill>
                  <a:schemeClr val="dk1"/>
                </a:solidFill>
                <a:latin typeface="Twentieth Century"/>
                <a:ea typeface="Twentieth Century"/>
                <a:cs typeface="Twentieth Century"/>
              </a:defRPr>
            </a:lvl3pPr>
            <a:lvl4pPr marL="18288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4pPr>
            <a:lvl5pPr marL="22860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5pPr>
            <a:lvl6pPr marL="27432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6pPr>
            <a:lvl7pPr marL="32004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7pPr>
            <a:lvl8pPr marL="36576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8pPr>
            <a:lvl9pPr marL="41148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9pPr>
          </a:lstStyle>
          <a:p>
            <a:r>
              <a:rPr lang="en-US" dirty="0"/>
              <a:t>Non-stationary</a:t>
            </a:r>
          </a:p>
        </p:txBody>
      </p:sp>
      <p:pic>
        <p:nvPicPr>
          <p:cNvPr id="9" name="Picture 8">
            <a:extLst>
              <a:ext uri="{FF2B5EF4-FFF2-40B4-BE49-F238E27FC236}">
                <a16:creationId xmlns:a16="http://schemas.microsoft.com/office/drawing/2014/main" id="{19FA68CF-143C-1879-9EB3-E5E02A569343}"/>
              </a:ext>
            </a:extLst>
          </p:cNvPr>
          <p:cNvPicPr>
            <a:picLocks noChangeAspect="1"/>
          </p:cNvPicPr>
          <p:nvPr/>
        </p:nvPicPr>
        <p:blipFill>
          <a:blip r:embed="rId2"/>
          <a:stretch>
            <a:fillRect/>
          </a:stretch>
        </p:blipFill>
        <p:spPr>
          <a:xfrm>
            <a:off x="6057286" y="1913440"/>
            <a:ext cx="5363631" cy="3969834"/>
          </a:xfrm>
          <a:prstGeom prst="rect">
            <a:avLst/>
          </a:prstGeom>
        </p:spPr>
      </p:pic>
      <p:grpSp>
        <p:nvGrpSpPr>
          <p:cNvPr id="11" name="Group 10">
            <a:extLst>
              <a:ext uri="{FF2B5EF4-FFF2-40B4-BE49-F238E27FC236}">
                <a16:creationId xmlns:a16="http://schemas.microsoft.com/office/drawing/2014/main" id="{D2ABEE23-E3D5-DD2A-24A4-C8F59B7A59E4}"/>
              </a:ext>
            </a:extLst>
          </p:cNvPr>
          <p:cNvGrpSpPr/>
          <p:nvPr/>
        </p:nvGrpSpPr>
        <p:grpSpPr>
          <a:xfrm>
            <a:off x="849771" y="1965312"/>
            <a:ext cx="5363631" cy="3969834"/>
            <a:chOff x="849771" y="1965312"/>
            <a:chExt cx="5363631" cy="3969834"/>
          </a:xfrm>
        </p:grpSpPr>
        <p:pic>
          <p:nvPicPr>
            <p:cNvPr id="8" name="Picture 7">
              <a:extLst>
                <a:ext uri="{FF2B5EF4-FFF2-40B4-BE49-F238E27FC236}">
                  <a16:creationId xmlns:a16="http://schemas.microsoft.com/office/drawing/2014/main" id="{8AC39645-A91D-C438-4B54-0DB0CD558CDD}"/>
                </a:ext>
              </a:extLst>
            </p:cNvPr>
            <p:cNvPicPr>
              <a:picLocks noChangeAspect="1"/>
            </p:cNvPicPr>
            <p:nvPr/>
          </p:nvPicPr>
          <p:blipFill>
            <a:blip r:embed="rId3"/>
            <a:stretch>
              <a:fillRect/>
            </a:stretch>
          </p:blipFill>
          <p:spPr>
            <a:xfrm>
              <a:off x="849771" y="1965312"/>
              <a:ext cx="5363631" cy="3969834"/>
            </a:xfrm>
            <a:prstGeom prst="rect">
              <a:avLst/>
            </a:prstGeom>
          </p:spPr>
        </p:pic>
        <p:sp>
          <p:nvSpPr>
            <p:cNvPr id="10" name="TextBox 9">
              <a:extLst>
                <a:ext uri="{FF2B5EF4-FFF2-40B4-BE49-F238E27FC236}">
                  <a16:creationId xmlns:a16="http://schemas.microsoft.com/office/drawing/2014/main" id="{14636B1D-1DA7-E1F8-0B92-78394F1BD556}"/>
                </a:ext>
              </a:extLst>
            </p:cNvPr>
            <p:cNvSpPr txBox="1"/>
            <p:nvPr/>
          </p:nvSpPr>
          <p:spPr>
            <a:xfrm>
              <a:off x="1538868" y="1990208"/>
              <a:ext cx="1438214" cy="307777"/>
            </a:xfrm>
            <a:prstGeom prst="rect">
              <a:avLst/>
            </a:prstGeom>
            <a:noFill/>
          </p:spPr>
          <p:txBody>
            <a:bodyPr wrap="none" rtlCol="0">
              <a:spAutoFit/>
            </a:bodyPr>
            <a:lstStyle/>
            <a:p>
              <a:r>
                <a:rPr lang="en-US" dirty="0"/>
                <a:t>Lynx population</a:t>
              </a:r>
            </a:p>
          </p:txBody>
        </p:sp>
      </p:grpSp>
    </p:spTree>
    <p:extLst>
      <p:ext uri="{BB962C8B-B14F-4D97-AF65-F5344CB8AC3E}">
        <p14:creationId xmlns:p14="http://schemas.microsoft.com/office/powerpoint/2010/main" val="153676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72580B0-6354-B58E-72E3-B6836A16AB89}"/>
                  </a:ext>
                </a:extLst>
              </p:cNvPr>
              <p:cNvSpPr>
                <a:spLocks noGrp="1"/>
              </p:cNvSpPr>
              <p:nvPr>
                <p:ph type="body" idx="1"/>
              </p:nvPr>
            </p:nvSpPr>
            <p:spPr>
              <a:xfrm>
                <a:off x="1141410" y="2249486"/>
                <a:ext cx="9630668" cy="3894836"/>
              </a:xfrm>
            </p:spPr>
            <p:txBody>
              <a:bodyPr>
                <a:normAutofit/>
              </a:bodyPr>
              <a:lstStyle/>
              <a:p>
                <a:pPr>
                  <a:lnSpc>
                    <a:spcPct val="150000"/>
                  </a:lnSpc>
                </a:pPr>
                <a:r>
                  <a:rPr lang="en-US" b="1" i="1" dirty="0"/>
                  <a:t>Ordinary differences</a:t>
                </a:r>
              </a:p>
              <a:p>
                <a:pPr marL="85725" indent="0">
                  <a:lnSpc>
                    <a:spcPct val="150000"/>
                  </a:lnSpc>
                  <a:buNone/>
                </a:pPr>
                <a14:m>
                  <m:oMathPara xmlns:m="http://schemas.openxmlformats.org/officeDocument/2006/math">
                    <m:oMathParaPr>
                      <m:jc m:val="centerGroup"/>
                    </m:oMathParaPr>
                    <m:oMath xmlns:m="http://schemas.openxmlformats.org/officeDocument/2006/math">
                      <m:sSubSup>
                        <m:sSubSupPr>
                          <m:ctrlPr>
                            <a:rPr lang="en-US" smtClean="0">
                              <a:latin typeface="Cambria Math" panose="02040503050406030204" pitchFamily="18" charset="0"/>
                            </a:rPr>
                          </m:ctrlPr>
                        </m:sSubSupPr>
                        <m:e>
                          <m:r>
                            <m:rPr>
                              <m:sty m:val="p"/>
                            </m:rPr>
                            <a:rPr lang="en-GB" b="0" i="0" smtClean="0">
                              <a:latin typeface="Cambria Math" panose="02040503050406030204" pitchFamily="18" charset="0"/>
                            </a:rPr>
                            <m:t>y</m:t>
                          </m:r>
                        </m:e>
                        <m:sub>
                          <m:r>
                            <m:rPr>
                              <m:sty m:val="p"/>
                            </m:rPr>
                            <a:rPr lang="en-GB" b="0" i="0" smtClean="0">
                              <a:latin typeface="Cambria Math" panose="02040503050406030204" pitchFamily="18" charset="0"/>
                            </a:rPr>
                            <m:t>t</m:t>
                          </m:r>
                        </m:sub>
                        <m:sup>
                          <m:r>
                            <a:rPr lang="en-GB" b="0" i="0" smtClean="0">
                              <a:latin typeface="Cambria Math" panose="02040503050406030204" pitchFamily="18" charset="0"/>
                            </a:rPr>
                            <m:t>′</m:t>
                          </m:r>
                        </m:sup>
                      </m:sSubSup>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r>
                            <a:rPr lang="en-GB" b="0" i="1" smtClean="0">
                              <a:latin typeface="Cambria Math" panose="02040503050406030204" pitchFamily="18" charset="0"/>
                            </a:rPr>
                            <m:t>−1</m:t>
                          </m:r>
                        </m:sub>
                      </m:sSub>
                    </m:oMath>
                  </m:oMathPara>
                </a14:m>
                <a:endParaRPr lang="en-US" dirty="0"/>
              </a:p>
              <a:p>
                <a:pPr>
                  <a:lnSpc>
                    <a:spcPct val="150000"/>
                  </a:lnSpc>
                </a:pPr>
                <a:r>
                  <a:rPr lang="en-US" b="1" i="1" dirty="0"/>
                  <a:t>Second-order differences</a:t>
                </a:r>
                <a:br>
                  <a:rPr lang="en-US" b="1" i="1" dirty="0"/>
                </a:br>
                <a14:m>
                  <m:oMath xmlns:m="http://schemas.openxmlformats.org/officeDocument/2006/math">
                    <m:sSubSup>
                      <m:sSubSupPr>
                        <m:ctrlPr>
                          <a:rPr lang="en-US" i="1">
                            <a:latin typeface="Cambria Math" panose="02040503050406030204" pitchFamily="18" charset="0"/>
                          </a:rPr>
                        </m:ctrlPr>
                      </m:sSubSupPr>
                      <m:e>
                        <m:r>
                          <m:rPr>
                            <m:sty m:val="p"/>
                          </m:rPr>
                          <a:rPr lang="en-GB">
                            <a:latin typeface="Cambria Math" panose="02040503050406030204" pitchFamily="18" charset="0"/>
                          </a:rPr>
                          <m:t>y</m:t>
                        </m:r>
                      </m:e>
                      <m:sub>
                        <m:r>
                          <m:rPr>
                            <m:sty m:val="p"/>
                          </m:rPr>
                          <a:rPr lang="en-GB">
                            <a:latin typeface="Cambria Math" panose="02040503050406030204" pitchFamily="18" charset="0"/>
                          </a:rPr>
                          <m:t>t</m:t>
                        </m:r>
                      </m:sub>
                      <m:sup>
                        <m:r>
                          <a:rPr lang="en-GB">
                            <a:latin typeface="Cambria Math" panose="02040503050406030204" pitchFamily="18" charset="0"/>
                          </a:rPr>
                          <m:t>′</m:t>
                        </m:r>
                        <m:r>
                          <a:rPr lang="en-GB" b="0" i="1" smtClean="0">
                            <a:latin typeface="Cambria Math" panose="02040503050406030204" pitchFamily="18" charset="0"/>
                          </a:rPr>
                          <m:t>′</m:t>
                        </m:r>
                      </m:sup>
                    </m:sSubSup>
                    <m:r>
                      <a:rPr lang="en-GB">
                        <a:latin typeface="Cambria Math" panose="02040503050406030204" pitchFamily="18" charset="0"/>
                      </a:rPr>
                      <m:t>=</m:t>
                    </m:r>
                    <m:sSub>
                      <m:sSubPr>
                        <m:ctrlPr>
                          <a:rPr lang="en-GB" i="1">
                            <a:latin typeface="Cambria Math" panose="02040503050406030204" pitchFamily="18" charset="0"/>
                          </a:rPr>
                        </m:ctrlPr>
                      </m:sSubPr>
                      <m:e>
                        <m:sSubSup>
                          <m:sSubSupPr>
                            <m:ctrlPr>
                              <a:rPr lang="en-US" i="1">
                                <a:latin typeface="Cambria Math" panose="02040503050406030204" pitchFamily="18" charset="0"/>
                              </a:rPr>
                            </m:ctrlPr>
                          </m:sSubSupPr>
                          <m:e>
                            <m:r>
                              <m:rPr>
                                <m:sty m:val="p"/>
                              </m:rPr>
                              <a:rPr lang="en-GB">
                                <a:latin typeface="Cambria Math" panose="02040503050406030204" pitchFamily="18" charset="0"/>
                              </a:rPr>
                              <m:t>y</m:t>
                            </m:r>
                          </m:e>
                          <m:sub>
                            <m:r>
                              <m:rPr>
                                <m:sty m:val="p"/>
                              </m:rPr>
                              <a:rPr lang="en-GB">
                                <a:latin typeface="Cambria Math" panose="02040503050406030204" pitchFamily="18" charset="0"/>
                              </a:rPr>
                              <m:t>t</m:t>
                            </m:r>
                          </m:sub>
                          <m:sup>
                            <m:r>
                              <a:rPr lang="en-GB">
                                <a:latin typeface="Cambria Math" panose="02040503050406030204" pitchFamily="18" charset="0"/>
                              </a:rPr>
                              <m:t>′</m:t>
                            </m:r>
                          </m:sup>
                        </m:sSubSup>
                        <m:r>
                          <a:rPr lang="en-GB" b="0" i="1" smtClean="0">
                            <a:latin typeface="Cambria Math" panose="02040503050406030204" pitchFamily="18" charset="0"/>
                          </a:rPr>
                          <m:t> −</m:t>
                        </m:r>
                        <m:sSubSup>
                          <m:sSubSupPr>
                            <m:ctrlPr>
                              <a:rPr lang="en-US" i="1">
                                <a:latin typeface="Cambria Math" panose="02040503050406030204" pitchFamily="18" charset="0"/>
                              </a:rPr>
                            </m:ctrlPr>
                          </m:sSubSupPr>
                          <m:e>
                            <m:r>
                              <m:rPr>
                                <m:sty m:val="p"/>
                              </m:rPr>
                              <a:rPr lang="en-GB">
                                <a:latin typeface="Cambria Math" panose="02040503050406030204" pitchFamily="18" charset="0"/>
                              </a:rPr>
                              <m:t>y</m:t>
                            </m:r>
                          </m:e>
                          <m:sub>
                            <m:r>
                              <m:rPr>
                                <m:sty m:val="p"/>
                              </m:rPr>
                              <a:rPr lang="en-GB">
                                <a:latin typeface="Cambria Math" panose="02040503050406030204" pitchFamily="18" charset="0"/>
                              </a:rPr>
                              <m:t>t</m:t>
                            </m:r>
                            <m:r>
                              <a:rPr lang="en-GB" b="0" i="1" smtClean="0">
                                <a:latin typeface="Cambria Math" panose="02040503050406030204" pitchFamily="18" charset="0"/>
                              </a:rPr>
                              <m:t>−1</m:t>
                            </m:r>
                          </m:sub>
                          <m:sup>
                            <m:r>
                              <a:rPr lang="en-GB">
                                <a:latin typeface="Cambria Math" panose="02040503050406030204" pitchFamily="18" charset="0"/>
                              </a:rPr>
                              <m:t>′</m:t>
                            </m:r>
                          </m:sup>
                        </m:sSubSup>
                        <m:r>
                          <a:rPr lang="en-GB" b="0" i="1" smtClean="0">
                            <a:latin typeface="Cambria Math" panose="02040503050406030204" pitchFamily="18" charset="0"/>
                          </a:rPr>
                          <m:t>=</m:t>
                        </m:r>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2</m:t>
                        </m:r>
                        <m:r>
                          <a:rPr lang="en-GB" i="1">
                            <a:latin typeface="Cambria Math" panose="02040503050406030204" pitchFamily="18" charset="0"/>
                          </a:rPr>
                          <m:t>𝑦</m:t>
                        </m:r>
                      </m:e>
                      <m:sub>
                        <m:r>
                          <a:rPr lang="en-GB" i="1">
                            <a:latin typeface="Cambria Math" panose="02040503050406030204" pitchFamily="18" charset="0"/>
                          </a:rPr>
                          <m:t>𝑡</m:t>
                        </m:r>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r>
                          <a:rPr lang="en-GB" i="1">
                            <a:latin typeface="Cambria Math" panose="02040503050406030204" pitchFamily="18" charset="0"/>
                          </a:rPr>
                          <m:t>−2</m:t>
                        </m:r>
                      </m:sub>
                    </m:sSub>
                  </m:oMath>
                </a14:m>
                <a:endParaRPr lang="en-US" b="1" i="1" dirty="0"/>
              </a:p>
              <a:p>
                <a:pPr>
                  <a:lnSpc>
                    <a:spcPct val="150000"/>
                  </a:lnSpc>
                </a:pPr>
                <a:r>
                  <a:rPr lang="en-US" b="1" i="1" dirty="0"/>
                  <a:t>Seasonal differences</a:t>
                </a:r>
                <a:br>
                  <a:rPr lang="en-US" b="1" i="1" dirty="0"/>
                </a:br>
                <a14:m>
                  <m:oMath xmlns:m="http://schemas.openxmlformats.org/officeDocument/2006/math">
                    <m:sSubSup>
                      <m:sSubSupPr>
                        <m:ctrlPr>
                          <a:rPr lang="en-US" i="1">
                            <a:latin typeface="Cambria Math" panose="02040503050406030204" pitchFamily="18" charset="0"/>
                          </a:rPr>
                        </m:ctrlPr>
                      </m:sSubSupPr>
                      <m:e>
                        <m:r>
                          <m:rPr>
                            <m:sty m:val="p"/>
                          </m:rPr>
                          <a:rPr lang="en-GB">
                            <a:latin typeface="Cambria Math" panose="02040503050406030204" pitchFamily="18" charset="0"/>
                          </a:rPr>
                          <m:t>y</m:t>
                        </m:r>
                      </m:e>
                      <m:sub>
                        <m:r>
                          <m:rPr>
                            <m:sty m:val="p"/>
                          </m:rPr>
                          <a:rPr lang="en-GB">
                            <a:latin typeface="Cambria Math" panose="02040503050406030204" pitchFamily="18" charset="0"/>
                          </a:rPr>
                          <m:t>t</m:t>
                        </m:r>
                      </m:sub>
                      <m:sup>
                        <m:r>
                          <a:rPr lang="en-GB">
                            <a:latin typeface="Cambria Math" panose="02040503050406030204" pitchFamily="18" charset="0"/>
                          </a:rPr>
                          <m:t>′</m:t>
                        </m:r>
                      </m:sup>
                    </m:sSubSup>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r>
                          <a:rPr lang="en-GB" i="1">
                            <a:latin typeface="Cambria Math" panose="02040503050406030204" pitchFamily="18" charset="0"/>
                          </a:rPr>
                          <m:t>−</m:t>
                        </m:r>
                        <m:r>
                          <a:rPr lang="en-GB" b="0" i="1" smtClean="0">
                            <a:latin typeface="Cambria Math" panose="02040503050406030204" pitchFamily="18" charset="0"/>
                          </a:rPr>
                          <m:t>𝑚</m:t>
                        </m:r>
                      </m:sub>
                    </m:sSub>
                  </m:oMath>
                </a14:m>
                <a:endParaRPr lang="en-US" b="1" i="1" dirty="0"/>
              </a:p>
            </p:txBody>
          </p:sp>
        </mc:Choice>
        <mc:Fallback>
          <p:sp>
            <p:nvSpPr>
              <p:cNvPr id="3" name="Text Placeholder 2">
                <a:extLst>
                  <a:ext uri="{FF2B5EF4-FFF2-40B4-BE49-F238E27FC236}">
                    <a16:creationId xmlns:a16="http://schemas.microsoft.com/office/drawing/2014/main" id="{572580B0-6354-B58E-72E3-B6836A16AB89}"/>
                  </a:ext>
                </a:extLst>
              </p:cNvPr>
              <p:cNvSpPr>
                <a:spLocks noGrp="1" noRot="1" noChangeAspect="1" noMove="1" noResize="1" noEditPoints="1" noAdjustHandles="1" noChangeArrowheads="1" noChangeShapeType="1" noTextEdit="1"/>
              </p:cNvSpPr>
              <p:nvPr>
                <p:ph type="body" idx="1"/>
              </p:nvPr>
            </p:nvSpPr>
            <p:spPr>
              <a:xfrm>
                <a:off x="1141410" y="2249486"/>
                <a:ext cx="9630668" cy="3894836"/>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8464639-24AE-9460-373C-3FF54D6B9146}"/>
              </a:ext>
            </a:extLst>
          </p:cNvPr>
          <p:cNvSpPr>
            <a:spLocks noGrp="1"/>
          </p:cNvSpPr>
          <p:nvPr>
            <p:ph type="title"/>
          </p:nvPr>
        </p:nvSpPr>
        <p:spPr/>
        <p:txBody>
          <a:bodyPr/>
          <a:lstStyle/>
          <a:p>
            <a:r>
              <a:rPr lang="en-US" dirty="0"/>
              <a:t>Differencing</a:t>
            </a:r>
          </a:p>
        </p:txBody>
      </p:sp>
      <p:sp>
        <p:nvSpPr>
          <p:cNvPr id="5" name="Slide Number Placeholder 4">
            <a:extLst>
              <a:ext uri="{FF2B5EF4-FFF2-40B4-BE49-F238E27FC236}">
                <a16:creationId xmlns:a16="http://schemas.microsoft.com/office/drawing/2014/main" id="{8BF5EBC0-6A3F-B544-D452-7AA9B268E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270395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21C38A-51C2-75E1-1B79-A73DD3AAC5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11" name="Title 1">
            <a:extLst>
              <a:ext uri="{FF2B5EF4-FFF2-40B4-BE49-F238E27FC236}">
                <a16:creationId xmlns:a16="http://schemas.microsoft.com/office/drawing/2014/main" id="{5936060A-D356-B30E-B6F9-339B13A9FAE7}"/>
              </a:ext>
            </a:extLst>
          </p:cNvPr>
          <p:cNvSpPr>
            <a:spLocks noGrp="1"/>
          </p:cNvSpPr>
          <p:nvPr>
            <p:ph type="title"/>
          </p:nvPr>
        </p:nvSpPr>
        <p:spPr>
          <a:xfrm>
            <a:off x="1141413" y="618518"/>
            <a:ext cx="9905998" cy="680576"/>
          </a:xfrm>
        </p:spPr>
        <p:txBody>
          <a:bodyPr>
            <a:normAutofit/>
          </a:bodyPr>
          <a:lstStyle/>
          <a:p>
            <a:r>
              <a:rPr lang="en-US" dirty="0"/>
              <a:t>Differencing: Example</a:t>
            </a:r>
          </a:p>
        </p:txBody>
      </p:sp>
      <p:sp>
        <p:nvSpPr>
          <p:cNvPr id="12" name="Text Placeholder 6">
            <a:extLst>
              <a:ext uri="{FF2B5EF4-FFF2-40B4-BE49-F238E27FC236}">
                <a16:creationId xmlns:a16="http://schemas.microsoft.com/office/drawing/2014/main" id="{9DFDEB6D-7405-3EE9-4288-505B1DC614F6}"/>
              </a:ext>
            </a:extLst>
          </p:cNvPr>
          <p:cNvSpPr txBox="1">
            <a:spLocks/>
          </p:cNvSpPr>
          <p:nvPr/>
        </p:nvSpPr>
        <p:spPr>
          <a:xfrm>
            <a:off x="1141412" y="1391168"/>
            <a:ext cx="4349900"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pPr marL="85725" indent="0" algn="ctr">
              <a:buNone/>
            </a:pPr>
            <a:r>
              <a:rPr lang="en-US" dirty="0"/>
              <a:t>Original Data (non-stationary)</a:t>
            </a:r>
          </a:p>
        </p:txBody>
      </p:sp>
      <p:sp>
        <p:nvSpPr>
          <p:cNvPr id="13" name="Text Placeholder 8">
            <a:extLst>
              <a:ext uri="{FF2B5EF4-FFF2-40B4-BE49-F238E27FC236}">
                <a16:creationId xmlns:a16="http://schemas.microsoft.com/office/drawing/2014/main" id="{96BE73B9-52D4-1206-FD42-CA7E38B19D46}"/>
              </a:ext>
            </a:extLst>
          </p:cNvPr>
          <p:cNvSpPr txBox="1">
            <a:spLocks/>
          </p:cNvSpPr>
          <p:nvPr/>
        </p:nvSpPr>
        <p:spPr>
          <a:xfrm>
            <a:off x="6400809" y="1339296"/>
            <a:ext cx="5096098"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RPr/>
            </a:defPPr>
            <a:lvl1pPr marL="85725" indent="0" algn="ctr">
              <a:lnSpc>
                <a:spcPct val="120000"/>
              </a:lnSpc>
              <a:spcBef>
                <a:spcPts val="1000"/>
              </a:spcBef>
              <a:buClr>
                <a:schemeClr val="dk1"/>
              </a:buClr>
              <a:buSzPts val="2250"/>
              <a:buNone/>
              <a:defRPr sz="2400">
                <a:solidFill>
                  <a:schemeClr val="dk1"/>
                </a:solidFill>
                <a:latin typeface="Twentieth Century"/>
                <a:ea typeface="Twentieth Century"/>
                <a:cs typeface="Twentieth Century"/>
              </a:defRPr>
            </a:lvl1pPr>
            <a:lvl2pPr marL="914400" indent="-371475">
              <a:lnSpc>
                <a:spcPct val="120000"/>
              </a:lnSpc>
              <a:spcBef>
                <a:spcPts val="500"/>
              </a:spcBef>
              <a:buClr>
                <a:schemeClr val="dk1"/>
              </a:buClr>
              <a:buSzPts val="2250"/>
              <a:buChar char="•"/>
              <a:defRPr sz="2000">
                <a:solidFill>
                  <a:schemeClr val="dk1"/>
                </a:solidFill>
                <a:latin typeface="Twentieth Century"/>
                <a:ea typeface="Twentieth Century"/>
                <a:cs typeface="Twentieth Century"/>
              </a:defRPr>
            </a:lvl2pPr>
            <a:lvl3pPr marL="1371600" indent="-371475">
              <a:lnSpc>
                <a:spcPct val="120000"/>
              </a:lnSpc>
              <a:spcBef>
                <a:spcPts val="500"/>
              </a:spcBef>
              <a:buClr>
                <a:schemeClr val="dk1"/>
              </a:buClr>
              <a:buSzPts val="2250"/>
              <a:buChar char="•"/>
              <a:defRPr sz="1800">
                <a:solidFill>
                  <a:schemeClr val="dk1"/>
                </a:solidFill>
                <a:latin typeface="Twentieth Century"/>
                <a:ea typeface="Twentieth Century"/>
                <a:cs typeface="Twentieth Century"/>
              </a:defRPr>
            </a:lvl3pPr>
            <a:lvl4pPr marL="18288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4pPr>
            <a:lvl5pPr marL="22860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5pPr>
            <a:lvl6pPr marL="27432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6pPr>
            <a:lvl7pPr marL="32004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7pPr>
            <a:lvl8pPr marL="36576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8pPr>
            <a:lvl9pPr marL="41148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9pPr>
          </a:lstStyle>
          <a:p>
            <a:r>
              <a:rPr lang="en-US" dirty="0"/>
              <a:t>Log-transformed data (non-stationary)</a:t>
            </a:r>
          </a:p>
        </p:txBody>
      </p:sp>
      <p:pic>
        <p:nvPicPr>
          <p:cNvPr id="14" name="Picture 13">
            <a:extLst>
              <a:ext uri="{FF2B5EF4-FFF2-40B4-BE49-F238E27FC236}">
                <a16:creationId xmlns:a16="http://schemas.microsoft.com/office/drawing/2014/main" id="{BD9737DD-3729-147B-C496-BC6496E0A008}"/>
              </a:ext>
            </a:extLst>
          </p:cNvPr>
          <p:cNvPicPr>
            <a:picLocks noChangeAspect="1"/>
          </p:cNvPicPr>
          <p:nvPr/>
        </p:nvPicPr>
        <p:blipFill>
          <a:blip r:embed="rId3"/>
          <a:stretch>
            <a:fillRect/>
          </a:stretch>
        </p:blipFill>
        <p:spPr>
          <a:xfrm>
            <a:off x="894270" y="1898134"/>
            <a:ext cx="5363631" cy="3969834"/>
          </a:xfrm>
          <a:prstGeom prst="rect">
            <a:avLst/>
          </a:prstGeom>
        </p:spPr>
      </p:pic>
      <p:pic>
        <p:nvPicPr>
          <p:cNvPr id="16" name="Picture 15">
            <a:extLst>
              <a:ext uri="{FF2B5EF4-FFF2-40B4-BE49-F238E27FC236}">
                <a16:creationId xmlns:a16="http://schemas.microsoft.com/office/drawing/2014/main" id="{4293533D-DDA1-A006-08A4-23C6E43B1521}"/>
              </a:ext>
            </a:extLst>
          </p:cNvPr>
          <p:cNvPicPr>
            <a:picLocks noChangeAspect="1"/>
          </p:cNvPicPr>
          <p:nvPr/>
        </p:nvPicPr>
        <p:blipFill>
          <a:blip r:embed="rId4"/>
          <a:stretch>
            <a:fillRect/>
          </a:stretch>
        </p:blipFill>
        <p:spPr>
          <a:xfrm>
            <a:off x="6094412" y="1868564"/>
            <a:ext cx="5363631" cy="3969834"/>
          </a:xfrm>
          <a:prstGeom prst="rect">
            <a:avLst/>
          </a:prstGeom>
        </p:spPr>
      </p:pic>
    </p:spTree>
    <p:extLst>
      <p:ext uri="{BB962C8B-B14F-4D97-AF65-F5344CB8AC3E}">
        <p14:creationId xmlns:p14="http://schemas.microsoft.com/office/powerpoint/2010/main" val="403244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CE5-298F-43E9-38B0-C589943B1D0F}"/>
              </a:ext>
            </a:extLst>
          </p:cNvPr>
          <p:cNvSpPr>
            <a:spLocks noGrp="1"/>
          </p:cNvSpPr>
          <p:nvPr>
            <p:ph type="title"/>
          </p:nvPr>
        </p:nvSpPr>
        <p:spPr/>
        <p:txBody>
          <a:bodyPr/>
          <a:lstStyle/>
          <a:p>
            <a:r>
              <a:rPr lang="en-US" dirty="0">
                <a:latin typeface="Avenir Next" panose="020B0503020202020204" pitchFamily="34" charset="0"/>
              </a:rPr>
              <a:t>Overview</a:t>
            </a:r>
          </a:p>
        </p:txBody>
      </p:sp>
      <p:sp>
        <p:nvSpPr>
          <p:cNvPr id="3" name="Text Placeholder 2">
            <a:extLst>
              <a:ext uri="{FF2B5EF4-FFF2-40B4-BE49-F238E27FC236}">
                <a16:creationId xmlns:a16="http://schemas.microsoft.com/office/drawing/2014/main" id="{12568918-3E87-A24F-56E9-B7F5A9BE5187}"/>
              </a:ext>
            </a:extLst>
          </p:cNvPr>
          <p:cNvSpPr>
            <a:spLocks noGrp="1"/>
          </p:cNvSpPr>
          <p:nvPr>
            <p:ph type="body" idx="1"/>
          </p:nvPr>
        </p:nvSpPr>
        <p:spPr/>
        <p:txBody>
          <a:bodyPr/>
          <a:lstStyle/>
          <a:p>
            <a:pPr marL="542925" indent="-457200">
              <a:buFont typeface="+mj-lt"/>
              <a:buAutoNum type="arabicPeriod"/>
            </a:pPr>
            <a:r>
              <a:rPr lang="en-US" dirty="0">
                <a:latin typeface="Avenir Next" panose="020B0503020202020204" pitchFamily="34" charset="0"/>
              </a:rPr>
              <a:t>Forecasting Types</a:t>
            </a:r>
          </a:p>
          <a:p>
            <a:pPr marL="542925" indent="-457200">
              <a:buFont typeface="+mj-lt"/>
              <a:buAutoNum type="arabicPeriod"/>
            </a:pPr>
            <a:r>
              <a:rPr lang="en-US" dirty="0">
                <a:latin typeface="Avenir Next" panose="020B0503020202020204" pitchFamily="34" charset="0"/>
              </a:rPr>
              <a:t>Time Series Components</a:t>
            </a:r>
          </a:p>
          <a:p>
            <a:pPr marL="542925" indent="-457200">
              <a:buFont typeface="+mj-lt"/>
              <a:buAutoNum type="arabicPeriod"/>
            </a:pPr>
            <a:r>
              <a:rPr lang="en-US" dirty="0">
                <a:latin typeface="Avenir Next" panose="020B0503020202020204" pitchFamily="34" charset="0"/>
              </a:rPr>
              <a:t>Moving averages</a:t>
            </a:r>
          </a:p>
          <a:p>
            <a:pPr marL="542925" indent="-457200">
              <a:buFont typeface="+mj-lt"/>
              <a:buAutoNum type="arabicPeriod"/>
            </a:pPr>
            <a:r>
              <a:rPr lang="en-US" dirty="0">
                <a:latin typeface="Avenir Next" panose="020B0503020202020204" pitchFamily="34" charset="0"/>
              </a:rPr>
              <a:t>Classic Decomposition</a:t>
            </a:r>
          </a:p>
          <a:p>
            <a:pPr marL="542925" indent="-457200">
              <a:buFont typeface="+mj-lt"/>
              <a:buAutoNum type="arabicPeriod"/>
            </a:pPr>
            <a:r>
              <a:rPr lang="en-US" dirty="0">
                <a:latin typeface="Avenir Next" panose="020B0503020202020204" pitchFamily="34" charset="0"/>
              </a:rPr>
              <a:t>Autocorrelation</a:t>
            </a:r>
          </a:p>
          <a:p>
            <a:pPr marL="542925" indent="-457200">
              <a:buFont typeface="+mj-lt"/>
              <a:buAutoNum type="arabicPeriod"/>
            </a:pPr>
            <a:r>
              <a:rPr lang="en-US" dirty="0">
                <a:latin typeface="Avenir Next" panose="020B0503020202020204" pitchFamily="34" charset="0"/>
              </a:rPr>
              <a:t>ARIMA models</a:t>
            </a:r>
          </a:p>
        </p:txBody>
      </p:sp>
      <p:sp>
        <p:nvSpPr>
          <p:cNvPr id="4" name="Text Placeholder 3">
            <a:extLst>
              <a:ext uri="{FF2B5EF4-FFF2-40B4-BE49-F238E27FC236}">
                <a16:creationId xmlns:a16="http://schemas.microsoft.com/office/drawing/2014/main" id="{DE3E7739-D66E-836D-0312-EB5EAA95089A}"/>
              </a:ext>
            </a:extLst>
          </p:cNvPr>
          <p:cNvSpPr>
            <a:spLocks noGrp="1"/>
          </p:cNvSpPr>
          <p:nvPr>
            <p:ph type="body" idx="2"/>
          </p:nvPr>
        </p:nvSpPr>
        <p:spPr>
          <a:xfrm>
            <a:off x="6503508" y="6065836"/>
            <a:ext cx="4875211" cy="546723"/>
          </a:xfrm>
        </p:spPr>
        <p:txBody>
          <a:bodyPr/>
          <a:lstStyle/>
          <a:p>
            <a:pPr marL="85725" indent="0">
              <a:buNone/>
            </a:pPr>
            <a:r>
              <a:rPr lang="en-US" sz="1600" dirty="0">
                <a:hlinkClick r:id="rId2"/>
              </a:rPr>
              <a:t>https://otexts.com/fpp2/index.html</a:t>
            </a:r>
            <a:endParaRPr lang="en-US" sz="1600" dirty="0"/>
          </a:p>
        </p:txBody>
      </p:sp>
      <p:sp>
        <p:nvSpPr>
          <p:cNvPr id="5" name="Slide Number Placeholder 4">
            <a:extLst>
              <a:ext uri="{FF2B5EF4-FFF2-40B4-BE49-F238E27FC236}">
                <a16:creationId xmlns:a16="http://schemas.microsoft.com/office/drawing/2014/main" id="{97F406DA-031F-2ADC-A8F3-C3724D6D9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8" name="Picture 7">
            <a:extLst>
              <a:ext uri="{FF2B5EF4-FFF2-40B4-BE49-F238E27FC236}">
                <a16:creationId xmlns:a16="http://schemas.microsoft.com/office/drawing/2014/main" id="{AB9B1D54-4061-9C66-D6E8-086D7D6549E2}"/>
              </a:ext>
            </a:extLst>
          </p:cNvPr>
          <p:cNvPicPr>
            <a:picLocks noChangeAspect="1"/>
          </p:cNvPicPr>
          <p:nvPr/>
        </p:nvPicPr>
        <p:blipFill rotWithShape="1">
          <a:blip r:embed="rId3"/>
          <a:srcRect b="56576"/>
          <a:stretch/>
        </p:blipFill>
        <p:spPr>
          <a:xfrm>
            <a:off x="6172203" y="2340906"/>
            <a:ext cx="4653241" cy="2940326"/>
          </a:xfrm>
          <a:prstGeom prst="rect">
            <a:avLst/>
          </a:prstGeom>
        </p:spPr>
      </p:pic>
    </p:spTree>
    <p:extLst>
      <p:ext uri="{BB962C8B-B14F-4D97-AF65-F5344CB8AC3E}">
        <p14:creationId xmlns:p14="http://schemas.microsoft.com/office/powerpoint/2010/main" val="4019380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21C38A-51C2-75E1-1B79-A73DD3AAC5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11" name="Title 1">
            <a:extLst>
              <a:ext uri="{FF2B5EF4-FFF2-40B4-BE49-F238E27FC236}">
                <a16:creationId xmlns:a16="http://schemas.microsoft.com/office/drawing/2014/main" id="{5936060A-D356-B30E-B6F9-339B13A9FAE7}"/>
              </a:ext>
            </a:extLst>
          </p:cNvPr>
          <p:cNvSpPr>
            <a:spLocks noGrp="1"/>
          </p:cNvSpPr>
          <p:nvPr>
            <p:ph type="title"/>
          </p:nvPr>
        </p:nvSpPr>
        <p:spPr>
          <a:xfrm>
            <a:off x="1141413" y="618518"/>
            <a:ext cx="9905998" cy="680576"/>
          </a:xfrm>
        </p:spPr>
        <p:txBody>
          <a:bodyPr>
            <a:normAutofit/>
          </a:bodyPr>
          <a:lstStyle/>
          <a:p>
            <a:r>
              <a:rPr lang="en-US" dirty="0"/>
              <a:t>Differencing: Example</a:t>
            </a:r>
          </a:p>
        </p:txBody>
      </p:sp>
      <p:sp>
        <p:nvSpPr>
          <p:cNvPr id="13" name="Text Placeholder 8">
            <a:extLst>
              <a:ext uri="{FF2B5EF4-FFF2-40B4-BE49-F238E27FC236}">
                <a16:creationId xmlns:a16="http://schemas.microsoft.com/office/drawing/2014/main" id="{96BE73B9-52D4-1206-FD42-CA7E38B19D46}"/>
              </a:ext>
            </a:extLst>
          </p:cNvPr>
          <p:cNvSpPr txBox="1">
            <a:spLocks/>
          </p:cNvSpPr>
          <p:nvPr/>
        </p:nvSpPr>
        <p:spPr>
          <a:xfrm>
            <a:off x="6400809" y="1339296"/>
            <a:ext cx="4897960"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RPr/>
            </a:defPPr>
            <a:lvl1pPr marL="85725" indent="0" algn="ctr">
              <a:lnSpc>
                <a:spcPct val="120000"/>
              </a:lnSpc>
              <a:spcBef>
                <a:spcPts val="1000"/>
              </a:spcBef>
              <a:buClr>
                <a:schemeClr val="dk1"/>
              </a:buClr>
              <a:buSzPts val="2250"/>
              <a:buNone/>
              <a:defRPr sz="2400">
                <a:solidFill>
                  <a:schemeClr val="dk1"/>
                </a:solidFill>
                <a:latin typeface="Twentieth Century"/>
                <a:ea typeface="Twentieth Century"/>
                <a:cs typeface="Twentieth Century"/>
              </a:defRPr>
            </a:lvl1pPr>
            <a:lvl2pPr marL="914400" indent="-371475">
              <a:lnSpc>
                <a:spcPct val="120000"/>
              </a:lnSpc>
              <a:spcBef>
                <a:spcPts val="500"/>
              </a:spcBef>
              <a:buClr>
                <a:schemeClr val="dk1"/>
              </a:buClr>
              <a:buSzPts val="2250"/>
              <a:buChar char="•"/>
              <a:defRPr sz="2000">
                <a:solidFill>
                  <a:schemeClr val="dk1"/>
                </a:solidFill>
                <a:latin typeface="Twentieth Century"/>
                <a:ea typeface="Twentieth Century"/>
                <a:cs typeface="Twentieth Century"/>
              </a:defRPr>
            </a:lvl2pPr>
            <a:lvl3pPr marL="1371600" indent="-371475">
              <a:lnSpc>
                <a:spcPct val="120000"/>
              </a:lnSpc>
              <a:spcBef>
                <a:spcPts val="500"/>
              </a:spcBef>
              <a:buClr>
                <a:schemeClr val="dk1"/>
              </a:buClr>
              <a:buSzPts val="2250"/>
              <a:buChar char="•"/>
              <a:defRPr sz="1800">
                <a:solidFill>
                  <a:schemeClr val="dk1"/>
                </a:solidFill>
                <a:latin typeface="Twentieth Century"/>
                <a:ea typeface="Twentieth Century"/>
                <a:cs typeface="Twentieth Century"/>
              </a:defRPr>
            </a:lvl3pPr>
            <a:lvl4pPr marL="18288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4pPr>
            <a:lvl5pPr marL="22860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5pPr>
            <a:lvl6pPr marL="27432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6pPr>
            <a:lvl7pPr marL="32004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7pPr>
            <a:lvl8pPr marL="36576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8pPr>
            <a:lvl9pPr marL="41148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9pPr>
          </a:lstStyle>
          <a:p>
            <a:r>
              <a:rPr lang="en-US" dirty="0"/>
              <a:t>Seasonally differenced data (stationary </a:t>
            </a:r>
            <a:r>
              <a:rPr lang="en-US" i="1" dirty="0"/>
              <a:t>as if</a:t>
            </a:r>
            <a:r>
              <a:rPr lang="en-US" dirty="0"/>
              <a:t>?)</a:t>
            </a:r>
          </a:p>
        </p:txBody>
      </p:sp>
      <p:sp>
        <p:nvSpPr>
          <p:cNvPr id="16" name="Text Placeholder 8">
            <a:extLst>
              <a:ext uri="{FF2B5EF4-FFF2-40B4-BE49-F238E27FC236}">
                <a16:creationId xmlns:a16="http://schemas.microsoft.com/office/drawing/2014/main" id="{251CABE7-38FD-8730-9D1E-E9F87E983C9D}"/>
              </a:ext>
            </a:extLst>
          </p:cNvPr>
          <p:cNvSpPr txBox="1">
            <a:spLocks/>
          </p:cNvSpPr>
          <p:nvPr/>
        </p:nvSpPr>
        <p:spPr>
          <a:xfrm>
            <a:off x="1199628" y="1339296"/>
            <a:ext cx="5096098" cy="506966"/>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RPr/>
            </a:defPPr>
            <a:lvl1pPr marL="85725" indent="0" algn="ctr">
              <a:lnSpc>
                <a:spcPct val="120000"/>
              </a:lnSpc>
              <a:spcBef>
                <a:spcPts val="1000"/>
              </a:spcBef>
              <a:buClr>
                <a:schemeClr val="dk1"/>
              </a:buClr>
              <a:buSzPts val="2250"/>
              <a:buNone/>
              <a:defRPr sz="2400">
                <a:solidFill>
                  <a:schemeClr val="dk1"/>
                </a:solidFill>
                <a:latin typeface="Twentieth Century"/>
                <a:ea typeface="Twentieth Century"/>
                <a:cs typeface="Twentieth Century"/>
              </a:defRPr>
            </a:lvl1pPr>
            <a:lvl2pPr marL="914400" indent="-371475">
              <a:lnSpc>
                <a:spcPct val="120000"/>
              </a:lnSpc>
              <a:spcBef>
                <a:spcPts val="500"/>
              </a:spcBef>
              <a:buClr>
                <a:schemeClr val="dk1"/>
              </a:buClr>
              <a:buSzPts val="2250"/>
              <a:buChar char="•"/>
              <a:defRPr sz="2000">
                <a:solidFill>
                  <a:schemeClr val="dk1"/>
                </a:solidFill>
                <a:latin typeface="Twentieth Century"/>
                <a:ea typeface="Twentieth Century"/>
                <a:cs typeface="Twentieth Century"/>
              </a:defRPr>
            </a:lvl2pPr>
            <a:lvl3pPr marL="1371600" indent="-371475">
              <a:lnSpc>
                <a:spcPct val="120000"/>
              </a:lnSpc>
              <a:spcBef>
                <a:spcPts val="500"/>
              </a:spcBef>
              <a:buClr>
                <a:schemeClr val="dk1"/>
              </a:buClr>
              <a:buSzPts val="2250"/>
              <a:buChar char="•"/>
              <a:defRPr sz="1800">
                <a:solidFill>
                  <a:schemeClr val="dk1"/>
                </a:solidFill>
                <a:latin typeface="Twentieth Century"/>
                <a:ea typeface="Twentieth Century"/>
                <a:cs typeface="Twentieth Century"/>
              </a:defRPr>
            </a:lvl3pPr>
            <a:lvl4pPr marL="18288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4pPr>
            <a:lvl5pPr marL="2286000" indent="-371475">
              <a:lnSpc>
                <a:spcPct val="120000"/>
              </a:lnSpc>
              <a:spcBef>
                <a:spcPts val="500"/>
              </a:spcBef>
              <a:buClr>
                <a:schemeClr val="dk1"/>
              </a:buClr>
              <a:buSzPts val="2250"/>
              <a:buChar char="•"/>
              <a:defRPr sz="1600">
                <a:solidFill>
                  <a:schemeClr val="dk1"/>
                </a:solidFill>
                <a:latin typeface="Twentieth Century"/>
                <a:ea typeface="Twentieth Century"/>
                <a:cs typeface="Twentieth Century"/>
              </a:defRPr>
            </a:lvl5pPr>
            <a:lvl6pPr marL="27432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6pPr>
            <a:lvl7pPr marL="32004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7pPr>
            <a:lvl8pPr marL="36576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8pPr>
            <a:lvl9pPr marL="4114800" indent="-371475">
              <a:lnSpc>
                <a:spcPct val="120000"/>
              </a:lnSpc>
              <a:spcBef>
                <a:spcPts val="500"/>
              </a:spcBef>
              <a:buClr>
                <a:schemeClr val="dk1"/>
              </a:buClr>
              <a:buSzPts val="2250"/>
              <a:buChar char="•"/>
              <a:defRPr>
                <a:solidFill>
                  <a:schemeClr val="dk1"/>
                </a:solidFill>
                <a:latin typeface="Twentieth Century"/>
                <a:ea typeface="Twentieth Century"/>
                <a:cs typeface="Twentieth Century"/>
              </a:defRPr>
            </a:lvl9pPr>
          </a:lstStyle>
          <a:p>
            <a:r>
              <a:rPr lang="en-US" dirty="0"/>
              <a:t>Log-transformed data (non-stationary)</a:t>
            </a:r>
          </a:p>
        </p:txBody>
      </p:sp>
      <p:pic>
        <p:nvPicPr>
          <p:cNvPr id="17" name="Picture 16">
            <a:extLst>
              <a:ext uri="{FF2B5EF4-FFF2-40B4-BE49-F238E27FC236}">
                <a16:creationId xmlns:a16="http://schemas.microsoft.com/office/drawing/2014/main" id="{2804CF46-5493-9B8C-B2AD-BCD941417BBC}"/>
              </a:ext>
            </a:extLst>
          </p:cNvPr>
          <p:cNvPicPr>
            <a:picLocks noChangeAspect="1"/>
          </p:cNvPicPr>
          <p:nvPr/>
        </p:nvPicPr>
        <p:blipFill>
          <a:blip r:embed="rId3"/>
          <a:stretch>
            <a:fillRect/>
          </a:stretch>
        </p:blipFill>
        <p:spPr>
          <a:xfrm>
            <a:off x="893231" y="1868564"/>
            <a:ext cx="5363631" cy="3969834"/>
          </a:xfrm>
          <a:prstGeom prst="rect">
            <a:avLst/>
          </a:prstGeom>
        </p:spPr>
      </p:pic>
      <p:pic>
        <p:nvPicPr>
          <p:cNvPr id="4" name="Picture 3">
            <a:extLst>
              <a:ext uri="{FF2B5EF4-FFF2-40B4-BE49-F238E27FC236}">
                <a16:creationId xmlns:a16="http://schemas.microsoft.com/office/drawing/2014/main" id="{ED314E61-12FB-BB53-C993-88AF99979B8E}"/>
              </a:ext>
            </a:extLst>
          </p:cNvPr>
          <p:cNvPicPr>
            <a:picLocks noChangeAspect="1"/>
          </p:cNvPicPr>
          <p:nvPr/>
        </p:nvPicPr>
        <p:blipFill>
          <a:blip r:embed="rId4"/>
          <a:stretch>
            <a:fillRect/>
          </a:stretch>
        </p:blipFill>
        <p:spPr>
          <a:xfrm>
            <a:off x="6068951" y="1902289"/>
            <a:ext cx="5363631" cy="3969834"/>
          </a:xfrm>
          <a:prstGeom prst="rect">
            <a:avLst/>
          </a:prstGeom>
        </p:spPr>
      </p:pic>
    </p:spTree>
    <p:extLst>
      <p:ext uri="{BB962C8B-B14F-4D97-AF65-F5344CB8AC3E}">
        <p14:creationId xmlns:p14="http://schemas.microsoft.com/office/powerpoint/2010/main" val="174159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7630-4D3B-4C01-F047-704CC95FEEF9}"/>
              </a:ext>
            </a:extLst>
          </p:cNvPr>
          <p:cNvSpPr>
            <a:spLocks noGrp="1"/>
          </p:cNvSpPr>
          <p:nvPr>
            <p:ph type="title"/>
          </p:nvPr>
        </p:nvSpPr>
        <p:spPr>
          <a:xfrm>
            <a:off x="1141413" y="618518"/>
            <a:ext cx="9905998" cy="686175"/>
          </a:xfrm>
        </p:spPr>
        <p:txBody>
          <a:bodyPr/>
          <a:lstStyle/>
          <a:p>
            <a:r>
              <a:rPr lang="en-US" dirty="0"/>
              <a:t>Autoregression models: Definition</a:t>
            </a:r>
          </a:p>
        </p:txBody>
      </p:sp>
      <p:sp>
        <p:nvSpPr>
          <p:cNvPr id="5" name="Slide Number Placeholder 4">
            <a:extLst>
              <a:ext uri="{FF2B5EF4-FFF2-40B4-BE49-F238E27FC236}">
                <a16:creationId xmlns:a16="http://schemas.microsoft.com/office/drawing/2014/main" id="{E936EDD7-99EA-FE4F-D8FF-B987ACC87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grpSp>
        <p:nvGrpSpPr>
          <p:cNvPr id="14" name="Group 13">
            <a:extLst>
              <a:ext uri="{FF2B5EF4-FFF2-40B4-BE49-F238E27FC236}">
                <a16:creationId xmlns:a16="http://schemas.microsoft.com/office/drawing/2014/main" id="{D64617AB-E76E-DF56-0FD3-D80FD219673E}"/>
              </a:ext>
            </a:extLst>
          </p:cNvPr>
          <p:cNvGrpSpPr/>
          <p:nvPr/>
        </p:nvGrpSpPr>
        <p:grpSpPr>
          <a:xfrm>
            <a:off x="2004399" y="1604867"/>
            <a:ext cx="8665622" cy="523220"/>
            <a:chOff x="2004399" y="1604867"/>
            <a:chExt cx="8665622" cy="523220"/>
          </a:xfrm>
        </p:grpSpPr>
        <p:pic>
          <p:nvPicPr>
            <p:cNvPr id="6" name="Picture 5">
              <a:extLst>
                <a:ext uri="{FF2B5EF4-FFF2-40B4-BE49-F238E27FC236}">
                  <a16:creationId xmlns:a16="http://schemas.microsoft.com/office/drawing/2014/main" id="{1AA65A68-09F7-B3B7-B203-73D39706C1E7}"/>
                </a:ext>
              </a:extLst>
            </p:cNvPr>
            <p:cNvPicPr>
              <a:picLocks noChangeAspect="1"/>
            </p:cNvPicPr>
            <p:nvPr/>
          </p:nvPicPr>
          <p:blipFill>
            <a:blip r:embed="rId3"/>
            <a:stretch>
              <a:fillRect/>
            </a:stretch>
          </p:blipFill>
          <p:spPr>
            <a:xfrm>
              <a:off x="3392921" y="1638320"/>
              <a:ext cx="7277100" cy="444500"/>
            </a:xfrm>
            <a:prstGeom prst="rect">
              <a:avLst/>
            </a:prstGeom>
          </p:spPr>
        </p:pic>
        <p:sp>
          <p:nvSpPr>
            <p:cNvPr id="13" name="TextBox 12">
              <a:extLst>
                <a:ext uri="{FF2B5EF4-FFF2-40B4-BE49-F238E27FC236}">
                  <a16:creationId xmlns:a16="http://schemas.microsoft.com/office/drawing/2014/main" id="{2F6D1FDD-7FC4-FE09-ADA7-266E08B99D05}"/>
                </a:ext>
              </a:extLst>
            </p:cNvPr>
            <p:cNvSpPr txBox="1"/>
            <p:nvPr/>
          </p:nvSpPr>
          <p:spPr>
            <a:xfrm>
              <a:off x="2004399" y="1604867"/>
              <a:ext cx="1388522" cy="523220"/>
            </a:xfrm>
            <a:prstGeom prst="rect">
              <a:avLst/>
            </a:prstGeom>
            <a:noFill/>
          </p:spPr>
          <p:txBody>
            <a:bodyPr wrap="none" rtlCol="0">
              <a:spAutoFit/>
            </a:bodyPr>
            <a:lstStyle/>
            <a:p>
              <a:r>
                <a:rPr lang="en-US" sz="2800" i="1" dirty="0">
                  <a:latin typeface="Avenir Book" panose="02000503020000020003" pitchFamily="2" charset="0"/>
                </a:rPr>
                <a:t>AR(p) =</a:t>
              </a:r>
            </a:p>
          </p:txBody>
        </p:sp>
      </p:grpSp>
      <p:pic>
        <p:nvPicPr>
          <p:cNvPr id="16" name="Picture 15">
            <a:extLst>
              <a:ext uri="{FF2B5EF4-FFF2-40B4-BE49-F238E27FC236}">
                <a16:creationId xmlns:a16="http://schemas.microsoft.com/office/drawing/2014/main" id="{8767DAA6-55A0-AA41-DAE7-F1DABF3FB6E1}"/>
              </a:ext>
            </a:extLst>
          </p:cNvPr>
          <p:cNvPicPr>
            <a:picLocks noChangeAspect="1"/>
          </p:cNvPicPr>
          <p:nvPr/>
        </p:nvPicPr>
        <p:blipFill>
          <a:blip r:embed="rId4"/>
          <a:stretch>
            <a:fillRect/>
          </a:stretch>
        </p:blipFill>
        <p:spPr>
          <a:xfrm>
            <a:off x="5893692" y="2416446"/>
            <a:ext cx="4657146" cy="4361923"/>
          </a:xfrm>
          <a:prstGeom prst="rect">
            <a:avLst/>
          </a:prstGeom>
        </p:spPr>
      </p:pic>
      <p:pic>
        <p:nvPicPr>
          <p:cNvPr id="17" name="Picture 16">
            <a:extLst>
              <a:ext uri="{FF2B5EF4-FFF2-40B4-BE49-F238E27FC236}">
                <a16:creationId xmlns:a16="http://schemas.microsoft.com/office/drawing/2014/main" id="{AFC13BAE-67D1-103D-5B6D-FE9D6866FDCA}"/>
              </a:ext>
            </a:extLst>
          </p:cNvPr>
          <p:cNvPicPr>
            <a:picLocks noChangeAspect="1"/>
          </p:cNvPicPr>
          <p:nvPr/>
        </p:nvPicPr>
        <p:blipFill>
          <a:blip r:embed="rId5"/>
          <a:stretch>
            <a:fillRect/>
          </a:stretch>
        </p:blipFill>
        <p:spPr>
          <a:xfrm>
            <a:off x="1239722" y="2391437"/>
            <a:ext cx="4657146" cy="4361923"/>
          </a:xfrm>
          <a:prstGeom prst="rect">
            <a:avLst/>
          </a:prstGeom>
        </p:spPr>
      </p:pic>
      <p:sp>
        <p:nvSpPr>
          <p:cNvPr id="18" name="TextBox 17">
            <a:extLst>
              <a:ext uri="{FF2B5EF4-FFF2-40B4-BE49-F238E27FC236}">
                <a16:creationId xmlns:a16="http://schemas.microsoft.com/office/drawing/2014/main" id="{93400948-0112-D3B1-ACC4-94E7E3471D26}"/>
              </a:ext>
            </a:extLst>
          </p:cNvPr>
          <p:cNvSpPr txBox="1"/>
          <p:nvPr/>
        </p:nvSpPr>
        <p:spPr>
          <a:xfrm>
            <a:off x="10535892" y="4137102"/>
            <a:ext cx="989373" cy="461665"/>
          </a:xfrm>
          <a:prstGeom prst="rect">
            <a:avLst/>
          </a:prstGeom>
          <a:noFill/>
        </p:spPr>
        <p:txBody>
          <a:bodyPr wrap="none" rtlCol="0">
            <a:spAutoFit/>
          </a:bodyPr>
          <a:lstStyle/>
          <a:p>
            <a:r>
              <a:rPr lang="en-US" sz="2400" i="1" dirty="0"/>
              <a:t>AR(2)</a:t>
            </a:r>
          </a:p>
        </p:txBody>
      </p:sp>
    </p:spTree>
    <p:extLst>
      <p:ext uri="{BB962C8B-B14F-4D97-AF65-F5344CB8AC3E}">
        <p14:creationId xmlns:p14="http://schemas.microsoft.com/office/powerpoint/2010/main" val="37427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9313-21CD-D165-3A79-E271823A6218}"/>
              </a:ext>
            </a:extLst>
          </p:cNvPr>
          <p:cNvSpPr>
            <a:spLocks noGrp="1"/>
          </p:cNvSpPr>
          <p:nvPr>
            <p:ph type="title"/>
          </p:nvPr>
        </p:nvSpPr>
        <p:spPr/>
        <p:txBody>
          <a:bodyPr/>
          <a:lstStyle/>
          <a:p>
            <a:r>
              <a:rPr lang="en-US" dirty="0"/>
              <a:t>Moving average models: Intuition</a:t>
            </a:r>
          </a:p>
        </p:txBody>
      </p:sp>
      <p:sp>
        <p:nvSpPr>
          <p:cNvPr id="3" name="Text Placeholder 2">
            <a:extLst>
              <a:ext uri="{FF2B5EF4-FFF2-40B4-BE49-F238E27FC236}">
                <a16:creationId xmlns:a16="http://schemas.microsoft.com/office/drawing/2014/main" id="{C98D567A-BFE1-3F73-50C0-C45DB5E8053C}"/>
              </a:ext>
            </a:extLst>
          </p:cNvPr>
          <p:cNvSpPr>
            <a:spLocks noGrp="1"/>
          </p:cNvSpPr>
          <p:nvPr>
            <p:ph type="body" idx="1"/>
          </p:nvPr>
        </p:nvSpPr>
        <p:spPr>
          <a:xfrm>
            <a:off x="1141410" y="2249486"/>
            <a:ext cx="4878389" cy="1179514"/>
          </a:xfrm>
        </p:spPr>
        <p:txBody>
          <a:bodyPr/>
          <a:lstStyle/>
          <a:p>
            <a:r>
              <a:rPr lang="en-US" dirty="0"/>
              <a:t>A mad professor invites everyone on a cupcake party every month.</a:t>
            </a:r>
          </a:p>
        </p:txBody>
      </p:sp>
      <p:sp>
        <p:nvSpPr>
          <p:cNvPr id="5" name="Slide Number Placeholder 4">
            <a:extLst>
              <a:ext uri="{FF2B5EF4-FFF2-40B4-BE49-F238E27FC236}">
                <a16:creationId xmlns:a16="http://schemas.microsoft.com/office/drawing/2014/main" id="{F40E8BE7-0DDF-9D58-AA7F-9EA379290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extBox 5">
            <a:extLst>
              <a:ext uri="{FF2B5EF4-FFF2-40B4-BE49-F238E27FC236}">
                <a16:creationId xmlns:a16="http://schemas.microsoft.com/office/drawing/2014/main" id="{1459C804-8C14-13ED-4CC6-A1BB8FA6F2D7}"/>
              </a:ext>
            </a:extLst>
          </p:cNvPr>
          <p:cNvSpPr txBox="1"/>
          <p:nvPr/>
        </p:nvSpPr>
        <p:spPr>
          <a:xfrm>
            <a:off x="6913757" y="6010507"/>
            <a:ext cx="3836020" cy="954107"/>
          </a:xfrm>
          <a:prstGeom prst="rect">
            <a:avLst/>
          </a:prstGeom>
          <a:noFill/>
        </p:spPr>
        <p:txBody>
          <a:bodyPr wrap="square" rtlCol="0">
            <a:spAutoFit/>
          </a:bodyPr>
          <a:lstStyle/>
          <a:p>
            <a:r>
              <a:rPr lang="en-US" dirty="0">
                <a:hlinkClick r:id="rId3"/>
              </a:rPr>
              <a:t>https://www.youtube.com/watch?v=voryLhxiPzE&amp;list=PLvcbYUQ5t0UHOLnBzl46_Q6QKtFgfMGc3&amp;index=12</a:t>
            </a:r>
            <a:endParaRPr lang="en-US" dirty="0"/>
          </a:p>
          <a:p>
            <a:endParaRPr lang="en-US" dirty="0"/>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CFF8236-A91B-4716-CD45-C19833EC39D5}"/>
                  </a:ext>
                </a:extLst>
              </p:cNvPr>
              <p:cNvSpPr txBox="1">
                <a:spLocks/>
              </p:cNvSpPr>
              <p:nvPr/>
            </p:nvSpPr>
            <p:spPr>
              <a:xfrm>
                <a:off x="1141410" y="3429000"/>
                <a:ext cx="2761517" cy="67464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i="1">
                                <a:latin typeface="Cambria Math" panose="02040503050406030204" pitchFamily="18" charset="0"/>
                              </a:rPr>
                              <m:t>𝑓</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smtClean="0">
                            <a:latin typeface="Cambria Math" panose="02040503050406030204" pitchFamily="18" charset="0"/>
                          </a:rPr>
                          <m:t>𝜗</m:t>
                        </m:r>
                      </m:e>
                      <m:sub>
                        <m:r>
                          <a:rPr lang="en-GB"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7" name="Text Placeholder 2">
                <a:extLst>
                  <a:ext uri="{FF2B5EF4-FFF2-40B4-BE49-F238E27FC236}">
                    <a16:creationId xmlns:a16="http://schemas.microsoft.com/office/drawing/2014/main" id="{4CFF8236-A91B-4716-CD45-C19833EC39D5}"/>
                  </a:ext>
                </a:extLst>
              </p:cNvPr>
              <p:cNvSpPr txBox="1">
                <a:spLocks noRot="1" noChangeAspect="1" noMove="1" noResize="1" noEditPoints="1" noAdjustHandles="1" noChangeArrowheads="1" noChangeShapeType="1" noTextEdit="1"/>
              </p:cNvSpPr>
              <p:nvPr/>
            </p:nvSpPr>
            <p:spPr>
              <a:xfrm>
                <a:off x="1141410" y="3429000"/>
                <a:ext cx="2761517" cy="674649"/>
              </a:xfrm>
              <a:prstGeom prst="rect">
                <a:avLst/>
              </a:prstGeom>
              <a:blipFill>
                <a:blip r:embed="rId4"/>
                <a:stretch>
                  <a:fillRect b="-555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2">
                <a:extLst>
                  <a:ext uri="{FF2B5EF4-FFF2-40B4-BE49-F238E27FC236}">
                    <a16:creationId xmlns:a16="http://schemas.microsoft.com/office/drawing/2014/main" id="{5A9120F8-076D-1F69-98A3-1C2E3B463652}"/>
                  </a:ext>
                </a:extLst>
              </p:cNvPr>
              <p:cNvSpPr txBox="1">
                <a:spLocks/>
              </p:cNvSpPr>
              <p:nvPr/>
            </p:nvSpPr>
            <p:spPr>
              <a:xfrm>
                <a:off x="1141409" y="4104848"/>
                <a:ext cx="4878389" cy="6746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𝑓</m:t>
                            </m:r>
                          </m:e>
                        </m:acc>
                      </m:e>
                      <m:sub>
                        <m:r>
                          <a:rPr lang="en-GB" i="1">
                            <a:latin typeface="Cambria Math" panose="02040503050406030204" pitchFamily="18" charset="0"/>
                          </a:rPr>
                          <m:t>𝑡</m:t>
                        </m:r>
                      </m:sub>
                    </m:sSub>
                    <m:r>
                      <a:rPr lang="en-GB" b="0" i="1" smtClean="0">
                        <a:latin typeface="Cambria Math" panose="02040503050406030204" pitchFamily="18" charset="0"/>
                      </a:rPr>
                      <m:t>=10+</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9" name="Text Placeholder 2">
                <a:extLst>
                  <a:ext uri="{FF2B5EF4-FFF2-40B4-BE49-F238E27FC236}">
                    <a16:creationId xmlns:a16="http://schemas.microsoft.com/office/drawing/2014/main" id="{5A9120F8-076D-1F69-98A3-1C2E3B463652}"/>
                  </a:ext>
                </a:extLst>
              </p:cNvPr>
              <p:cNvSpPr txBox="1">
                <a:spLocks noRot="1" noChangeAspect="1" noMove="1" noResize="1" noEditPoints="1" noAdjustHandles="1" noChangeArrowheads="1" noChangeShapeType="1" noTextEdit="1"/>
              </p:cNvSpPr>
              <p:nvPr/>
            </p:nvSpPr>
            <p:spPr>
              <a:xfrm>
                <a:off x="1141409" y="4104848"/>
                <a:ext cx="4878389" cy="674649"/>
              </a:xfrm>
              <a:prstGeom prst="rect">
                <a:avLst/>
              </a:prstGeom>
              <a:blipFill>
                <a:blip r:embed="rId5"/>
                <a:stretch>
                  <a:fillRect b="-25926"/>
                </a:stretch>
              </a:blipFill>
              <a:ln>
                <a:noFill/>
              </a:ln>
            </p:spPr>
            <p:txBody>
              <a:bodyPr/>
              <a:lstStyle/>
              <a:p>
                <a:r>
                  <a:rPr lang="en-US">
                    <a:noFill/>
                  </a:rPr>
                  <a:t> </a:t>
                </a:r>
              </a:p>
            </p:txBody>
          </p:sp>
        </mc:Fallback>
      </mc:AlternateContent>
      <p:pic>
        <p:nvPicPr>
          <p:cNvPr id="11" name="Picture 10" descr="Free photo Cupcake Bakery Cupcakes Sweets Sweet Food Cake - Max Pixel">
            <a:extLst>
              <a:ext uri="{FF2B5EF4-FFF2-40B4-BE49-F238E27FC236}">
                <a16:creationId xmlns:a16="http://schemas.microsoft.com/office/drawing/2014/main" id="{E5AA820F-AAA1-2163-A192-1BFA378173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574" y="2421131"/>
            <a:ext cx="1093835" cy="1006670"/>
          </a:xfrm>
          <a:prstGeom prst="rect">
            <a:avLst/>
          </a:prstGeom>
        </p:spPr>
      </p:pic>
      <mc:AlternateContent xmlns:mc="http://schemas.openxmlformats.org/markup-compatibility/2006">
        <mc:Choice xmlns:a14="http://schemas.microsoft.com/office/drawing/2010/main" Requires="a14">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232872410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a:latin typeface="Cambria Math" panose="02040503050406030204" pitchFamily="18" charset="0"/>
                                          </a:rPr>
                                          <m:t>𝒇</m:t>
                                        </m:r>
                                      </m:e>
                                    </m:acc>
                                  </m:e>
                                  <m:sub>
                                    <m:r>
                                      <a:rPr lang="en-GB" b="1" i="1" smtClean="0">
                                        <a:latin typeface="Cambria Math" panose="02040503050406030204" pitchFamily="18" charset="0"/>
                                      </a:rPr>
                                      <m:t>𝒕</m:t>
                                    </m:r>
                                  </m:sub>
                                </m:sSub>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1" i="1" smtClean="0">
                                        <a:latin typeface="Cambria Math" panose="02040503050406030204" pitchFamily="18" charset="0"/>
                                      </a:rPr>
                                      <m:t>𝒇</m:t>
                                    </m:r>
                                  </m:e>
                                  <m:sub>
                                    <m:r>
                                      <a:rPr lang="en-GB" b="0" i="1" smtClean="0">
                                        <a:latin typeface="Cambria Math" panose="02040503050406030204" pitchFamily="18" charset="0"/>
                                      </a:rPr>
                                      <m:t>𝑡</m:t>
                                    </m:r>
                                  </m:sub>
                                </m:sSub>
                              </m:oMath>
                            </m:oMathPara>
                          </a14:m>
                          <a:endParaRPr lang="en-US" dirty="0"/>
                        </a:p>
                      </a:txBody>
                      <a:tcPr anchor="ct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Choice>
        <mc:Fallback>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232872410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endParaRPr lang="en-US"/>
                        </a:p>
                      </a:txBody>
                      <a:tcPr anchor="ctr">
                        <a:blipFill>
                          <a:blip r:embed="rId8"/>
                          <a:stretch>
                            <a:fillRect l="-101282" r="-201282" b="-508333"/>
                          </a:stretch>
                        </a:blipFill>
                      </a:tcPr>
                    </a:tc>
                    <a:tc>
                      <a:txBody>
                        <a:bodyPr/>
                        <a:lstStyle/>
                        <a:p>
                          <a:endParaRPr lang="en-US"/>
                        </a:p>
                      </a:txBody>
                      <a:tcPr anchor="ctr">
                        <a:blipFill>
                          <a:blip r:embed="rId8"/>
                          <a:stretch>
                            <a:fillRect l="-203896" r="-103896" b="-508333"/>
                          </a:stretch>
                        </a:blipFill>
                      </a:tcPr>
                    </a:tc>
                    <a:tc>
                      <a:txBody>
                        <a:bodyPr/>
                        <a:lstStyle/>
                        <a:p>
                          <a:endParaRPr lang="en-US"/>
                        </a:p>
                      </a:txBody>
                      <a:tcPr anchor="ctr">
                        <a:blipFill>
                          <a:blip r:embed="rId8"/>
                          <a:stretch>
                            <a:fillRect l="-300000" r="-2564" b="-508333"/>
                          </a:stretch>
                        </a:blipFill>
                      </a:tcP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Fallback>
      </mc:AlternateContent>
    </p:spTree>
    <p:extLst>
      <p:ext uri="{BB962C8B-B14F-4D97-AF65-F5344CB8AC3E}">
        <p14:creationId xmlns:p14="http://schemas.microsoft.com/office/powerpoint/2010/main" val="411254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9313-21CD-D165-3A79-E271823A6218}"/>
              </a:ext>
            </a:extLst>
          </p:cNvPr>
          <p:cNvSpPr>
            <a:spLocks noGrp="1"/>
          </p:cNvSpPr>
          <p:nvPr>
            <p:ph type="title"/>
          </p:nvPr>
        </p:nvSpPr>
        <p:spPr/>
        <p:txBody>
          <a:bodyPr/>
          <a:lstStyle/>
          <a:p>
            <a:r>
              <a:rPr lang="en-US" dirty="0"/>
              <a:t>Moving average models: Intuition</a:t>
            </a:r>
          </a:p>
        </p:txBody>
      </p:sp>
      <p:sp>
        <p:nvSpPr>
          <p:cNvPr id="3" name="Text Placeholder 2">
            <a:extLst>
              <a:ext uri="{FF2B5EF4-FFF2-40B4-BE49-F238E27FC236}">
                <a16:creationId xmlns:a16="http://schemas.microsoft.com/office/drawing/2014/main" id="{C98D567A-BFE1-3F73-50C0-C45DB5E8053C}"/>
              </a:ext>
            </a:extLst>
          </p:cNvPr>
          <p:cNvSpPr>
            <a:spLocks noGrp="1"/>
          </p:cNvSpPr>
          <p:nvPr>
            <p:ph type="body" idx="1"/>
          </p:nvPr>
        </p:nvSpPr>
        <p:spPr>
          <a:xfrm>
            <a:off x="1141410" y="2249486"/>
            <a:ext cx="4878389" cy="1179514"/>
          </a:xfrm>
        </p:spPr>
        <p:txBody>
          <a:bodyPr/>
          <a:lstStyle/>
          <a:p>
            <a:r>
              <a:rPr lang="en-US" dirty="0"/>
              <a:t>A mad professor invites everyone on a cupcake party every month.</a:t>
            </a:r>
          </a:p>
        </p:txBody>
      </p:sp>
      <p:sp>
        <p:nvSpPr>
          <p:cNvPr id="5" name="Slide Number Placeholder 4">
            <a:extLst>
              <a:ext uri="{FF2B5EF4-FFF2-40B4-BE49-F238E27FC236}">
                <a16:creationId xmlns:a16="http://schemas.microsoft.com/office/drawing/2014/main" id="{F40E8BE7-0DDF-9D58-AA7F-9EA379290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6" name="TextBox 5">
            <a:extLst>
              <a:ext uri="{FF2B5EF4-FFF2-40B4-BE49-F238E27FC236}">
                <a16:creationId xmlns:a16="http://schemas.microsoft.com/office/drawing/2014/main" id="{1459C804-8C14-13ED-4CC6-A1BB8FA6F2D7}"/>
              </a:ext>
            </a:extLst>
          </p:cNvPr>
          <p:cNvSpPr txBox="1"/>
          <p:nvPr/>
        </p:nvSpPr>
        <p:spPr>
          <a:xfrm>
            <a:off x="6913757" y="6010507"/>
            <a:ext cx="3836020" cy="954107"/>
          </a:xfrm>
          <a:prstGeom prst="rect">
            <a:avLst/>
          </a:prstGeom>
          <a:noFill/>
        </p:spPr>
        <p:txBody>
          <a:bodyPr wrap="square" rtlCol="0">
            <a:spAutoFit/>
          </a:bodyPr>
          <a:lstStyle/>
          <a:p>
            <a:r>
              <a:rPr lang="en-US" dirty="0">
                <a:hlinkClick r:id="rId3"/>
              </a:rPr>
              <a:t>https://www.youtube.com/watch?v=voryLhxiPzE&amp;list=PLvcbYUQ5t0UHOLnBzl46_Q6QKtFgfMGc3&amp;index=12</a:t>
            </a:r>
            <a:endParaRPr lang="en-US" dirty="0"/>
          </a:p>
          <a:p>
            <a:endParaRPr lang="en-US" dirty="0"/>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CFF8236-A91B-4716-CD45-C19833EC39D5}"/>
                  </a:ext>
                </a:extLst>
              </p:cNvPr>
              <p:cNvSpPr txBox="1">
                <a:spLocks/>
              </p:cNvSpPr>
              <p:nvPr/>
            </p:nvSpPr>
            <p:spPr>
              <a:xfrm>
                <a:off x="1141410" y="3429000"/>
                <a:ext cx="4878389" cy="67464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i="1">
                                <a:latin typeface="Cambria Math" panose="02040503050406030204" pitchFamily="18" charset="0"/>
                              </a:rPr>
                              <m:t>𝑓</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smtClean="0">
                            <a:latin typeface="Cambria Math" panose="02040503050406030204" pitchFamily="18" charset="0"/>
                          </a:rPr>
                          <m:t>𝜗</m:t>
                        </m:r>
                      </m:e>
                      <m:sub>
                        <m:r>
                          <a:rPr lang="en-GB"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7" name="Text Placeholder 2">
                <a:extLst>
                  <a:ext uri="{FF2B5EF4-FFF2-40B4-BE49-F238E27FC236}">
                    <a16:creationId xmlns:a16="http://schemas.microsoft.com/office/drawing/2014/main" id="{4CFF8236-A91B-4716-CD45-C19833EC39D5}"/>
                  </a:ext>
                </a:extLst>
              </p:cNvPr>
              <p:cNvSpPr txBox="1">
                <a:spLocks noRot="1" noChangeAspect="1" noMove="1" noResize="1" noEditPoints="1" noAdjustHandles="1" noChangeArrowheads="1" noChangeShapeType="1" noTextEdit="1"/>
              </p:cNvSpPr>
              <p:nvPr/>
            </p:nvSpPr>
            <p:spPr>
              <a:xfrm>
                <a:off x="1141410" y="3429000"/>
                <a:ext cx="4878389" cy="674649"/>
              </a:xfrm>
              <a:prstGeom prst="rect">
                <a:avLst/>
              </a:prstGeom>
              <a:blipFill>
                <a:blip r:embed="rId4"/>
                <a:stretch>
                  <a:fillRect b="-555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2">
                <a:extLst>
                  <a:ext uri="{FF2B5EF4-FFF2-40B4-BE49-F238E27FC236}">
                    <a16:creationId xmlns:a16="http://schemas.microsoft.com/office/drawing/2014/main" id="{5A9120F8-076D-1F69-98A3-1C2E3B463652}"/>
                  </a:ext>
                </a:extLst>
              </p:cNvPr>
              <p:cNvSpPr txBox="1">
                <a:spLocks/>
              </p:cNvSpPr>
              <p:nvPr/>
            </p:nvSpPr>
            <p:spPr>
              <a:xfrm>
                <a:off x="1141409" y="4104848"/>
                <a:ext cx="4878389" cy="6746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𝑓</m:t>
                            </m:r>
                          </m:e>
                        </m:acc>
                      </m:e>
                      <m:sub>
                        <m:r>
                          <a:rPr lang="en-GB" i="1">
                            <a:latin typeface="Cambria Math" panose="02040503050406030204" pitchFamily="18" charset="0"/>
                          </a:rPr>
                          <m:t>𝑡</m:t>
                        </m:r>
                      </m:sub>
                    </m:sSub>
                    <m:r>
                      <a:rPr lang="en-GB" b="0" i="1" smtClean="0">
                        <a:latin typeface="Cambria Math" panose="02040503050406030204" pitchFamily="18" charset="0"/>
                      </a:rPr>
                      <m:t>=10+</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9" name="Text Placeholder 2">
                <a:extLst>
                  <a:ext uri="{FF2B5EF4-FFF2-40B4-BE49-F238E27FC236}">
                    <a16:creationId xmlns:a16="http://schemas.microsoft.com/office/drawing/2014/main" id="{5A9120F8-076D-1F69-98A3-1C2E3B463652}"/>
                  </a:ext>
                </a:extLst>
              </p:cNvPr>
              <p:cNvSpPr txBox="1">
                <a:spLocks noRot="1" noChangeAspect="1" noMove="1" noResize="1" noEditPoints="1" noAdjustHandles="1" noChangeArrowheads="1" noChangeShapeType="1" noTextEdit="1"/>
              </p:cNvSpPr>
              <p:nvPr/>
            </p:nvSpPr>
            <p:spPr>
              <a:xfrm>
                <a:off x="1141409" y="4104848"/>
                <a:ext cx="4878389" cy="674649"/>
              </a:xfrm>
              <a:prstGeom prst="rect">
                <a:avLst/>
              </a:prstGeom>
              <a:blipFill>
                <a:blip r:embed="rId5"/>
                <a:stretch>
                  <a:fillRect b="-25926"/>
                </a:stretch>
              </a:blipFill>
              <a:ln>
                <a:noFill/>
              </a:ln>
            </p:spPr>
            <p:txBody>
              <a:bodyPr/>
              <a:lstStyle/>
              <a:p>
                <a:r>
                  <a:rPr lang="en-US">
                    <a:noFill/>
                  </a:rPr>
                  <a:t> </a:t>
                </a:r>
              </a:p>
            </p:txBody>
          </p:sp>
        </mc:Fallback>
      </mc:AlternateContent>
      <p:pic>
        <p:nvPicPr>
          <p:cNvPr id="11" name="Picture 10" descr="Free photo Cupcake Bakery Cupcakes Sweets Sweet Food Cake - Max Pixel">
            <a:extLst>
              <a:ext uri="{FF2B5EF4-FFF2-40B4-BE49-F238E27FC236}">
                <a16:creationId xmlns:a16="http://schemas.microsoft.com/office/drawing/2014/main" id="{E5AA820F-AAA1-2163-A192-1BFA378173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574" y="2421131"/>
            <a:ext cx="1093835" cy="1006670"/>
          </a:xfrm>
          <a:prstGeom prst="rect">
            <a:avLst/>
          </a:prstGeom>
        </p:spPr>
      </p:pic>
      <mc:AlternateContent xmlns:mc="http://schemas.openxmlformats.org/markup-compatibility/2006">
        <mc:Choice xmlns:a14="http://schemas.microsoft.com/office/drawing/2010/main" Requires="a14">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1498523932"/>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a:latin typeface="Cambria Math" panose="02040503050406030204" pitchFamily="18" charset="0"/>
                                          </a:rPr>
                                          <m:t>𝒇</m:t>
                                        </m:r>
                                      </m:e>
                                    </m:acc>
                                  </m:e>
                                  <m:sub>
                                    <m:r>
                                      <a:rPr lang="en-GB" b="1" i="1" smtClean="0">
                                        <a:latin typeface="Cambria Math" panose="02040503050406030204" pitchFamily="18" charset="0"/>
                                      </a:rPr>
                                      <m:t>𝒕</m:t>
                                    </m:r>
                                  </m:sub>
                                </m:sSub>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1" i="1" smtClean="0">
                                        <a:latin typeface="Cambria Math" panose="02040503050406030204" pitchFamily="18" charset="0"/>
                                      </a:rPr>
                                      <m:t>𝒇</m:t>
                                    </m:r>
                                  </m:e>
                                  <m:sub>
                                    <m:r>
                                      <a:rPr lang="en-GB" b="0" i="1" smtClean="0">
                                        <a:latin typeface="Cambria Math" panose="02040503050406030204" pitchFamily="18" charset="0"/>
                                      </a:rPr>
                                      <m:t>𝑡</m:t>
                                    </m:r>
                                  </m:sub>
                                </m:sSub>
                              </m:oMath>
                            </m:oMathPara>
                          </a14:m>
                          <a:endParaRPr lang="en-US" dirty="0"/>
                        </a:p>
                      </a:txBody>
                      <a:tcPr anchor="ct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endParaRPr lang="en-US" dirty="0"/>
                        </a:p>
                      </a:txBody>
                      <a:tcPr anchor="ctr"/>
                    </a:tc>
                    <a:tc>
                      <a:txBody>
                        <a:bodyPr/>
                        <a:lstStyle/>
                        <a:p>
                          <a:pPr algn="ctr"/>
                          <a:endParaRPr lang="en-US" b="1" dirty="0">
                            <a:solidFill>
                              <a:srgbClr val="FF0000"/>
                            </a:solidFill>
                          </a:endParaRPr>
                        </a:p>
                      </a:txBody>
                      <a:tcPr anchor="ctr"/>
                    </a:tc>
                    <a:tc>
                      <a:txBody>
                        <a:bodyPr/>
                        <a:lstStyle/>
                        <a:p>
                          <a:pPr algn="ctr"/>
                          <a:endParaRPr lang="en-US" dirty="0"/>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Choice>
        <mc:Fallback>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1498523932"/>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endParaRPr lang="en-US"/>
                        </a:p>
                      </a:txBody>
                      <a:tcPr anchor="ctr">
                        <a:blipFill>
                          <a:blip r:embed="rId8"/>
                          <a:stretch>
                            <a:fillRect l="-101282" r="-201282" b="-508333"/>
                          </a:stretch>
                        </a:blipFill>
                      </a:tcPr>
                    </a:tc>
                    <a:tc>
                      <a:txBody>
                        <a:bodyPr/>
                        <a:lstStyle/>
                        <a:p>
                          <a:endParaRPr lang="en-US"/>
                        </a:p>
                      </a:txBody>
                      <a:tcPr anchor="ctr">
                        <a:blipFill>
                          <a:blip r:embed="rId8"/>
                          <a:stretch>
                            <a:fillRect l="-203896" r="-103896" b="-508333"/>
                          </a:stretch>
                        </a:blipFill>
                      </a:tcPr>
                    </a:tc>
                    <a:tc>
                      <a:txBody>
                        <a:bodyPr/>
                        <a:lstStyle/>
                        <a:p>
                          <a:endParaRPr lang="en-US"/>
                        </a:p>
                      </a:txBody>
                      <a:tcPr anchor="ctr">
                        <a:blipFill>
                          <a:blip r:embed="rId8"/>
                          <a:stretch>
                            <a:fillRect l="-300000" r="-2564" b="-508333"/>
                          </a:stretch>
                        </a:blipFill>
                      </a:tcP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endParaRPr lang="en-US" dirty="0"/>
                        </a:p>
                      </a:txBody>
                      <a:tcPr anchor="ctr"/>
                    </a:tc>
                    <a:tc>
                      <a:txBody>
                        <a:bodyPr/>
                        <a:lstStyle/>
                        <a:p>
                          <a:pPr algn="ctr"/>
                          <a:endParaRPr lang="en-US" b="1" dirty="0">
                            <a:solidFill>
                              <a:srgbClr val="FF0000"/>
                            </a:solidFill>
                          </a:endParaRPr>
                        </a:p>
                      </a:txBody>
                      <a:tcPr anchor="ctr"/>
                    </a:tc>
                    <a:tc>
                      <a:txBody>
                        <a:bodyPr/>
                        <a:lstStyle/>
                        <a:p>
                          <a:pPr algn="ctr"/>
                          <a:endParaRPr lang="en-US" dirty="0"/>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Fallback>
      </mc:AlternateContent>
    </p:spTree>
    <p:extLst>
      <p:ext uri="{BB962C8B-B14F-4D97-AF65-F5344CB8AC3E}">
        <p14:creationId xmlns:p14="http://schemas.microsoft.com/office/powerpoint/2010/main" val="280578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9313-21CD-D165-3A79-E271823A6218}"/>
              </a:ext>
            </a:extLst>
          </p:cNvPr>
          <p:cNvSpPr>
            <a:spLocks noGrp="1"/>
          </p:cNvSpPr>
          <p:nvPr>
            <p:ph type="title"/>
          </p:nvPr>
        </p:nvSpPr>
        <p:spPr/>
        <p:txBody>
          <a:bodyPr/>
          <a:lstStyle/>
          <a:p>
            <a:r>
              <a:rPr lang="en-US" dirty="0"/>
              <a:t>Moving average models: Intuition</a:t>
            </a:r>
          </a:p>
        </p:txBody>
      </p:sp>
      <p:sp>
        <p:nvSpPr>
          <p:cNvPr id="3" name="Text Placeholder 2">
            <a:extLst>
              <a:ext uri="{FF2B5EF4-FFF2-40B4-BE49-F238E27FC236}">
                <a16:creationId xmlns:a16="http://schemas.microsoft.com/office/drawing/2014/main" id="{C98D567A-BFE1-3F73-50C0-C45DB5E8053C}"/>
              </a:ext>
            </a:extLst>
          </p:cNvPr>
          <p:cNvSpPr>
            <a:spLocks noGrp="1"/>
          </p:cNvSpPr>
          <p:nvPr>
            <p:ph type="body" idx="1"/>
          </p:nvPr>
        </p:nvSpPr>
        <p:spPr>
          <a:xfrm>
            <a:off x="1141410" y="2249486"/>
            <a:ext cx="4878389" cy="1179514"/>
          </a:xfrm>
        </p:spPr>
        <p:txBody>
          <a:bodyPr/>
          <a:lstStyle/>
          <a:p>
            <a:r>
              <a:rPr lang="en-US" dirty="0"/>
              <a:t>A mad professor invites everyone on a cupcake party every month.</a:t>
            </a:r>
          </a:p>
        </p:txBody>
      </p:sp>
      <p:sp>
        <p:nvSpPr>
          <p:cNvPr id="5" name="Slide Number Placeholder 4">
            <a:extLst>
              <a:ext uri="{FF2B5EF4-FFF2-40B4-BE49-F238E27FC236}">
                <a16:creationId xmlns:a16="http://schemas.microsoft.com/office/drawing/2014/main" id="{F40E8BE7-0DDF-9D58-AA7F-9EA379290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6" name="TextBox 5">
            <a:extLst>
              <a:ext uri="{FF2B5EF4-FFF2-40B4-BE49-F238E27FC236}">
                <a16:creationId xmlns:a16="http://schemas.microsoft.com/office/drawing/2014/main" id="{1459C804-8C14-13ED-4CC6-A1BB8FA6F2D7}"/>
              </a:ext>
            </a:extLst>
          </p:cNvPr>
          <p:cNvSpPr txBox="1"/>
          <p:nvPr/>
        </p:nvSpPr>
        <p:spPr>
          <a:xfrm>
            <a:off x="6913757" y="6010507"/>
            <a:ext cx="3836020" cy="954107"/>
          </a:xfrm>
          <a:prstGeom prst="rect">
            <a:avLst/>
          </a:prstGeom>
          <a:noFill/>
        </p:spPr>
        <p:txBody>
          <a:bodyPr wrap="square" rtlCol="0">
            <a:spAutoFit/>
          </a:bodyPr>
          <a:lstStyle/>
          <a:p>
            <a:r>
              <a:rPr lang="en-US" dirty="0">
                <a:hlinkClick r:id="rId3"/>
              </a:rPr>
              <a:t>https://www.youtube.com/watch?v=voryLhxiPzE&amp;list=PLvcbYUQ5t0UHOLnBzl46_Q6QKtFgfMGc3&amp;index=12</a:t>
            </a:r>
            <a:endParaRPr lang="en-US" dirty="0"/>
          </a:p>
          <a:p>
            <a:endParaRPr lang="en-US" dirty="0"/>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CFF8236-A91B-4716-CD45-C19833EC39D5}"/>
                  </a:ext>
                </a:extLst>
              </p:cNvPr>
              <p:cNvSpPr txBox="1">
                <a:spLocks/>
              </p:cNvSpPr>
              <p:nvPr/>
            </p:nvSpPr>
            <p:spPr>
              <a:xfrm>
                <a:off x="1141410" y="3429000"/>
                <a:ext cx="4878389" cy="67464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i="1">
                                <a:latin typeface="Cambria Math" panose="02040503050406030204" pitchFamily="18" charset="0"/>
                              </a:rPr>
                              <m:t>𝑓</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smtClean="0">
                            <a:latin typeface="Cambria Math" panose="02040503050406030204" pitchFamily="18" charset="0"/>
                          </a:rPr>
                          <m:t>𝜗</m:t>
                        </m:r>
                      </m:e>
                      <m:sub>
                        <m:r>
                          <a:rPr lang="en-GB"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7" name="Text Placeholder 2">
                <a:extLst>
                  <a:ext uri="{FF2B5EF4-FFF2-40B4-BE49-F238E27FC236}">
                    <a16:creationId xmlns:a16="http://schemas.microsoft.com/office/drawing/2014/main" id="{4CFF8236-A91B-4716-CD45-C19833EC39D5}"/>
                  </a:ext>
                </a:extLst>
              </p:cNvPr>
              <p:cNvSpPr txBox="1">
                <a:spLocks noRot="1" noChangeAspect="1" noMove="1" noResize="1" noEditPoints="1" noAdjustHandles="1" noChangeArrowheads="1" noChangeShapeType="1" noTextEdit="1"/>
              </p:cNvSpPr>
              <p:nvPr/>
            </p:nvSpPr>
            <p:spPr>
              <a:xfrm>
                <a:off x="1141410" y="3429000"/>
                <a:ext cx="4878389" cy="674649"/>
              </a:xfrm>
              <a:prstGeom prst="rect">
                <a:avLst/>
              </a:prstGeom>
              <a:blipFill>
                <a:blip r:embed="rId4"/>
                <a:stretch>
                  <a:fillRect b="-555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2">
                <a:extLst>
                  <a:ext uri="{FF2B5EF4-FFF2-40B4-BE49-F238E27FC236}">
                    <a16:creationId xmlns:a16="http://schemas.microsoft.com/office/drawing/2014/main" id="{5A9120F8-076D-1F69-98A3-1C2E3B463652}"/>
                  </a:ext>
                </a:extLst>
              </p:cNvPr>
              <p:cNvSpPr txBox="1">
                <a:spLocks/>
              </p:cNvSpPr>
              <p:nvPr/>
            </p:nvSpPr>
            <p:spPr>
              <a:xfrm>
                <a:off x="1141409" y="4104848"/>
                <a:ext cx="4878389" cy="6746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𝑓</m:t>
                            </m:r>
                          </m:e>
                        </m:acc>
                      </m:e>
                      <m:sub>
                        <m:r>
                          <a:rPr lang="en-GB" i="1">
                            <a:latin typeface="Cambria Math" panose="02040503050406030204" pitchFamily="18" charset="0"/>
                          </a:rPr>
                          <m:t>𝑡</m:t>
                        </m:r>
                      </m:sub>
                    </m:sSub>
                    <m:r>
                      <a:rPr lang="en-GB" b="0" i="1" smtClean="0">
                        <a:latin typeface="Cambria Math" panose="02040503050406030204" pitchFamily="18" charset="0"/>
                      </a:rPr>
                      <m:t>=10+</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9" name="Text Placeholder 2">
                <a:extLst>
                  <a:ext uri="{FF2B5EF4-FFF2-40B4-BE49-F238E27FC236}">
                    <a16:creationId xmlns:a16="http://schemas.microsoft.com/office/drawing/2014/main" id="{5A9120F8-076D-1F69-98A3-1C2E3B463652}"/>
                  </a:ext>
                </a:extLst>
              </p:cNvPr>
              <p:cNvSpPr txBox="1">
                <a:spLocks noRot="1" noChangeAspect="1" noMove="1" noResize="1" noEditPoints="1" noAdjustHandles="1" noChangeArrowheads="1" noChangeShapeType="1" noTextEdit="1"/>
              </p:cNvSpPr>
              <p:nvPr/>
            </p:nvSpPr>
            <p:spPr>
              <a:xfrm>
                <a:off x="1141409" y="4104848"/>
                <a:ext cx="4878389" cy="674649"/>
              </a:xfrm>
              <a:prstGeom prst="rect">
                <a:avLst/>
              </a:prstGeom>
              <a:blipFill>
                <a:blip r:embed="rId5"/>
                <a:stretch>
                  <a:fillRect b="-25926"/>
                </a:stretch>
              </a:blipFill>
              <a:ln>
                <a:noFill/>
              </a:ln>
            </p:spPr>
            <p:txBody>
              <a:bodyPr/>
              <a:lstStyle/>
              <a:p>
                <a:r>
                  <a:rPr lang="en-US">
                    <a:noFill/>
                  </a:rPr>
                  <a:t> </a:t>
                </a:r>
              </a:p>
            </p:txBody>
          </p:sp>
        </mc:Fallback>
      </mc:AlternateContent>
      <p:pic>
        <p:nvPicPr>
          <p:cNvPr id="11" name="Picture 10" descr="Free photo Cupcake Bakery Cupcakes Sweets Sweet Food Cake - Max Pixel">
            <a:extLst>
              <a:ext uri="{FF2B5EF4-FFF2-40B4-BE49-F238E27FC236}">
                <a16:creationId xmlns:a16="http://schemas.microsoft.com/office/drawing/2014/main" id="{E5AA820F-AAA1-2163-A192-1BFA378173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574" y="2421131"/>
            <a:ext cx="1093835" cy="1006670"/>
          </a:xfrm>
          <a:prstGeom prst="rect">
            <a:avLst/>
          </a:prstGeom>
        </p:spPr>
      </p:pic>
      <mc:AlternateContent xmlns:mc="http://schemas.openxmlformats.org/markup-compatibility/2006">
        <mc:Choice xmlns:a14="http://schemas.microsoft.com/office/drawing/2010/main" Requires="a14">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a:latin typeface="Cambria Math" panose="02040503050406030204" pitchFamily="18" charset="0"/>
                                          </a:rPr>
                                          <m:t>𝒇</m:t>
                                        </m:r>
                                      </m:e>
                                    </m:acc>
                                  </m:e>
                                  <m:sub>
                                    <m:r>
                                      <a:rPr lang="en-GB" b="1" i="1" smtClean="0">
                                        <a:latin typeface="Cambria Math" panose="02040503050406030204" pitchFamily="18" charset="0"/>
                                      </a:rPr>
                                      <m:t>𝒕</m:t>
                                    </m:r>
                                  </m:sub>
                                </m:sSub>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1" i="1" smtClean="0">
                                        <a:latin typeface="Cambria Math" panose="02040503050406030204" pitchFamily="18" charset="0"/>
                                      </a:rPr>
                                      <m:t>𝒇</m:t>
                                    </m:r>
                                  </m:e>
                                  <m:sub>
                                    <m:r>
                                      <a:rPr lang="en-GB" b="0" i="1" smtClean="0">
                                        <a:latin typeface="Cambria Math" panose="02040503050406030204" pitchFamily="18" charset="0"/>
                                      </a:rPr>
                                      <m:t>𝑡</m:t>
                                    </m:r>
                                  </m:sub>
                                </m:sSub>
                              </m:oMath>
                            </m:oMathPara>
                          </a14:m>
                          <a:endParaRPr lang="en-US" dirty="0"/>
                        </a:p>
                      </a:txBody>
                      <a:tcPr anchor="ct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Choice>
        <mc:Fallback>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endParaRPr lang="en-US"/>
                        </a:p>
                      </a:txBody>
                      <a:tcPr anchor="ctr">
                        <a:blipFill>
                          <a:blip r:embed="rId8"/>
                          <a:stretch>
                            <a:fillRect l="-101282" r="-201282" b="-508333"/>
                          </a:stretch>
                        </a:blipFill>
                      </a:tcPr>
                    </a:tc>
                    <a:tc>
                      <a:txBody>
                        <a:bodyPr/>
                        <a:lstStyle/>
                        <a:p>
                          <a:endParaRPr lang="en-US"/>
                        </a:p>
                      </a:txBody>
                      <a:tcPr anchor="ctr">
                        <a:blipFill>
                          <a:blip r:embed="rId8"/>
                          <a:stretch>
                            <a:fillRect l="-203896" r="-103896" b="-508333"/>
                          </a:stretch>
                        </a:blipFill>
                      </a:tcPr>
                    </a:tc>
                    <a:tc>
                      <a:txBody>
                        <a:bodyPr/>
                        <a:lstStyle/>
                        <a:p>
                          <a:endParaRPr lang="en-US"/>
                        </a:p>
                      </a:txBody>
                      <a:tcPr anchor="ctr">
                        <a:blipFill>
                          <a:blip r:embed="rId8"/>
                          <a:stretch>
                            <a:fillRect l="-300000" r="-2564" b="-508333"/>
                          </a:stretch>
                        </a:blipFill>
                      </a:tcP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Fallback>
      </mc:AlternateContent>
    </p:spTree>
    <p:extLst>
      <p:ext uri="{BB962C8B-B14F-4D97-AF65-F5344CB8AC3E}">
        <p14:creationId xmlns:p14="http://schemas.microsoft.com/office/powerpoint/2010/main" val="977751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9313-21CD-D165-3A79-E271823A6218}"/>
              </a:ext>
            </a:extLst>
          </p:cNvPr>
          <p:cNvSpPr>
            <a:spLocks noGrp="1"/>
          </p:cNvSpPr>
          <p:nvPr>
            <p:ph type="title"/>
          </p:nvPr>
        </p:nvSpPr>
        <p:spPr/>
        <p:txBody>
          <a:bodyPr/>
          <a:lstStyle/>
          <a:p>
            <a:r>
              <a:rPr lang="en-US" dirty="0"/>
              <a:t>Moving average models: Intuition</a:t>
            </a:r>
          </a:p>
        </p:txBody>
      </p:sp>
      <p:sp>
        <p:nvSpPr>
          <p:cNvPr id="3" name="Text Placeholder 2">
            <a:extLst>
              <a:ext uri="{FF2B5EF4-FFF2-40B4-BE49-F238E27FC236}">
                <a16:creationId xmlns:a16="http://schemas.microsoft.com/office/drawing/2014/main" id="{C98D567A-BFE1-3F73-50C0-C45DB5E8053C}"/>
              </a:ext>
            </a:extLst>
          </p:cNvPr>
          <p:cNvSpPr>
            <a:spLocks noGrp="1"/>
          </p:cNvSpPr>
          <p:nvPr>
            <p:ph type="body" idx="1"/>
          </p:nvPr>
        </p:nvSpPr>
        <p:spPr>
          <a:xfrm>
            <a:off x="1141410" y="2249486"/>
            <a:ext cx="4878389" cy="1179514"/>
          </a:xfrm>
        </p:spPr>
        <p:txBody>
          <a:bodyPr/>
          <a:lstStyle/>
          <a:p>
            <a:r>
              <a:rPr lang="en-US" dirty="0"/>
              <a:t>A mad professor invites everyone on a cupcake party every month.</a:t>
            </a:r>
          </a:p>
        </p:txBody>
      </p:sp>
      <p:sp>
        <p:nvSpPr>
          <p:cNvPr id="5" name="Slide Number Placeholder 4">
            <a:extLst>
              <a:ext uri="{FF2B5EF4-FFF2-40B4-BE49-F238E27FC236}">
                <a16:creationId xmlns:a16="http://schemas.microsoft.com/office/drawing/2014/main" id="{F40E8BE7-0DDF-9D58-AA7F-9EA379290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6" name="TextBox 5">
            <a:extLst>
              <a:ext uri="{FF2B5EF4-FFF2-40B4-BE49-F238E27FC236}">
                <a16:creationId xmlns:a16="http://schemas.microsoft.com/office/drawing/2014/main" id="{1459C804-8C14-13ED-4CC6-A1BB8FA6F2D7}"/>
              </a:ext>
            </a:extLst>
          </p:cNvPr>
          <p:cNvSpPr txBox="1"/>
          <p:nvPr/>
        </p:nvSpPr>
        <p:spPr>
          <a:xfrm>
            <a:off x="6913757" y="6010507"/>
            <a:ext cx="3836020" cy="954107"/>
          </a:xfrm>
          <a:prstGeom prst="rect">
            <a:avLst/>
          </a:prstGeom>
          <a:noFill/>
        </p:spPr>
        <p:txBody>
          <a:bodyPr wrap="square" rtlCol="0">
            <a:spAutoFit/>
          </a:bodyPr>
          <a:lstStyle/>
          <a:p>
            <a:r>
              <a:rPr lang="en-US" dirty="0">
                <a:hlinkClick r:id="rId3"/>
              </a:rPr>
              <a:t>https://www.youtube.com/watch?v=voryLhxiPzE&amp;list=PLvcbYUQ5t0UHOLnBzl46_Q6QKtFgfMGc3&amp;index=12</a:t>
            </a:r>
            <a:endParaRPr lang="en-US" dirty="0"/>
          </a:p>
          <a:p>
            <a:endParaRPr lang="en-US" dirty="0"/>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CFF8236-A91B-4716-CD45-C19833EC39D5}"/>
                  </a:ext>
                </a:extLst>
              </p:cNvPr>
              <p:cNvSpPr txBox="1">
                <a:spLocks/>
              </p:cNvSpPr>
              <p:nvPr/>
            </p:nvSpPr>
            <p:spPr>
              <a:xfrm>
                <a:off x="1141410" y="3429000"/>
                <a:ext cx="4878389" cy="67464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i="1">
                                <a:latin typeface="Cambria Math" panose="02040503050406030204" pitchFamily="18" charset="0"/>
                              </a:rPr>
                              <m:t>𝑓</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smtClean="0">
                            <a:latin typeface="Cambria Math" panose="02040503050406030204" pitchFamily="18" charset="0"/>
                          </a:rPr>
                          <m:t>𝜗</m:t>
                        </m:r>
                      </m:e>
                      <m:sub>
                        <m:r>
                          <a:rPr lang="en-GB"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7" name="Text Placeholder 2">
                <a:extLst>
                  <a:ext uri="{FF2B5EF4-FFF2-40B4-BE49-F238E27FC236}">
                    <a16:creationId xmlns:a16="http://schemas.microsoft.com/office/drawing/2014/main" id="{4CFF8236-A91B-4716-CD45-C19833EC39D5}"/>
                  </a:ext>
                </a:extLst>
              </p:cNvPr>
              <p:cNvSpPr txBox="1">
                <a:spLocks noRot="1" noChangeAspect="1" noMove="1" noResize="1" noEditPoints="1" noAdjustHandles="1" noChangeArrowheads="1" noChangeShapeType="1" noTextEdit="1"/>
              </p:cNvSpPr>
              <p:nvPr/>
            </p:nvSpPr>
            <p:spPr>
              <a:xfrm>
                <a:off x="1141410" y="3429000"/>
                <a:ext cx="4878389" cy="674649"/>
              </a:xfrm>
              <a:prstGeom prst="rect">
                <a:avLst/>
              </a:prstGeom>
              <a:blipFill>
                <a:blip r:embed="rId4"/>
                <a:stretch>
                  <a:fillRect b="-555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2">
                <a:extLst>
                  <a:ext uri="{FF2B5EF4-FFF2-40B4-BE49-F238E27FC236}">
                    <a16:creationId xmlns:a16="http://schemas.microsoft.com/office/drawing/2014/main" id="{5A9120F8-076D-1F69-98A3-1C2E3B463652}"/>
                  </a:ext>
                </a:extLst>
              </p:cNvPr>
              <p:cNvSpPr txBox="1">
                <a:spLocks/>
              </p:cNvSpPr>
              <p:nvPr/>
            </p:nvSpPr>
            <p:spPr>
              <a:xfrm>
                <a:off x="1141409" y="4104848"/>
                <a:ext cx="4878389" cy="6746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𝑓</m:t>
                            </m:r>
                          </m:e>
                        </m:acc>
                      </m:e>
                      <m:sub>
                        <m:r>
                          <a:rPr lang="en-GB" i="1">
                            <a:latin typeface="Cambria Math" panose="02040503050406030204" pitchFamily="18" charset="0"/>
                          </a:rPr>
                          <m:t>𝑡</m:t>
                        </m:r>
                      </m:sub>
                    </m:sSub>
                    <m:r>
                      <a:rPr lang="en-GB" b="0" i="1" smtClean="0">
                        <a:latin typeface="Cambria Math" panose="02040503050406030204" pitchFamily="18" charset="0"/>
                      </a:rPr>
                      <m:t>=10+</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9" name="Text Placeholder 2">
                <a:extLst>
                  <a:ext uri="{FF2B5EF4-FFF2-40B4-BE49-F238E27FC236}">
                    <a16:creationId xmlns:a16="http://schemas.microsoft.com/office/drawing/2014/main" id="{5A9120F8-076D-1F69-98A3-1C2E3B463652}"/>
                  </a:ext>
                </a:extLst>
              </p:cNvPr>
              <p:cNvSpPr txBox="1">
                <a:spLocks noRot="1" noChangeAspect="1" noMove="1" noResize="1" noEditPoints="1" noAdjustHandles="1" noChangeArrowheads="1" noChangeShapeType="1" noTextEdit="1"/>
              </p:cNvSpPr>
              <p:nvPr/>
            </p:nvSpPr>
            <p:spPr>
              <a:xfrm>
                <a:off x="1141409" y="4104848"/>
                <a:ext cx="4878389" cy="674649"/>
              </a:xfrm>
              <a:prstGeom prst="rect">
                <a:avLst/>
              </a:prstGeom>
              <a:blipFill>
                <a:blip r:embed="rId5"/>
                <a:stretch>
                  <a:fillRect b="-25926"/>
                </a:stretch>
              </a:blipFill>
              <a:ln>
                <a:noFill/>
              </a:ln>
            </p:spPr>
            <p:txBody>
              <a:bodyPr/>
              <a:lstStyle/>
              <a:p>
                <a:r>
                  <a:rPr lang="en-US">
                    <a:noFill/>
                  </a:rPr>
                  <a:t> </a:t>
                </a:r>
              </a:p>
            </p:txBody>
          </p:sp>
        </mc:Fallback>
      </mc:AlternateContent>
      <p:pic>
        <p:nvPicPr>
          <p:cNvPr id="11" name="Picture 10" descr="Free photo Cupcake Bakery Cupcakes Sweets Sweet Food Cake - Max Pixel">
            <a:extLst>
              <a:ext uri="{FF2B5EF4-FFF2-40B4-BE49-F238E27FC236}">
                <a16:creationId xmlns:a16="http://schemas.microsoft.com/office/drawing/2014/main" id="{E5AA820F-AAA1-2163-A192-1BFA378173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574" y="2421131"/>
            <a:ext cx="1093835" cy="1006670"/>
          </a:xfrm>
          <a:prstGeom prst="rect">
            <a:avLst/>
          </a:prstGeom>
        </p:spPr>
      </p:pic>
      <mc:AlternateContent xmlns:mc="http://schemas.openxmlformats.org/markup-compatibility/2006">
        <mc:Choice xmlns:a14="http://schemas.microsoft.com/office/drawing/2010/main" Requires="a14">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75920188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a:latin typeface="Cambria Math" panose="02040503050406030204" pitchFamily="18" charset="0"/>
                                          </a:rPr>
                                          <m:t>𝒇</m:t>
                                        </m:r>
                                      </m:e>
                                    </m:acc>
                                  </m:e>
                                  <m:sub>
                                    <m:r>
                                      <a:rPr lang="en-GB" b="1" i="1" smtClean="0">
                                        <a:latin typeface="Cambria Math" panose="02040503050406030204" pitchFamily="18" charset="0"/>
                                      </a:rPr>
                                      <m:t>𝒕</m:t>
                                    </m:r>
                                  </m:sub>
                                </m:sSub>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1" i="1" smtClean="0">
                                        <a:latin typeface="Cambria Math" panose="02040503050406030204" pitchFamily="18" charset="0"/>
                                      </a:rPr>
                                      <m:t>𝒇</m:t>
                                    </m:r>
                                  </m:e>
                                  <m:sub>
                                    <m:r>
                                      <a:rPr lang="en-GB" b="0" i="1" smtClean="0">
                                        <a:latin typeface="Cambria Math" panose="02040503050406030204" pitchFamily="18" charset="0"/>
                                      </a:rPr>
                                      <m:t>𝑡</m:t>
                                    </m:r>
                                  </m:sub>
                                </m:sSub>
                              </m:oMath>
                            </m:oMathPara>
                          </a14:m>
                          <a:endParaRPr lang="en-US" dirty="0"/>
                        </a:p>
                      </a:txBody>
                      <a:tcPr anchor="ct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r>
                            <a:rPr lang="en-US" dirty="0"/>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FF0000"/>
                              </a:solidFill>
                            </a:rPr>
                            <a:t>2</a:t>
                          </a:r>
                        </a:p>
                      </a:txBody>
                      <a:tcPr anchor="ctr"/>
                    </a:tc>
                    <a:tc>
                      <a:txBody>
                        <a:bodyPr/>
                        <a:lstStyle/>
                        <a:p>
                          <a:pPr algn="ctr"/>
                          <a:r>
                            <a:rPr lang="en-US" dirty="0"/>
                            <a:t>13</a:t>
                          </a:r>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b="1" dirty="0">
                            <a:solidFill>
                              <a:srgbClr val="FF0000"/>
                            </a:solidFill>
                          </a:endParaRPr>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Choice>
        <mc:Fallback>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75920188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endParaRPr lang="en-US"/>
                        </a:p>
                      </a:txBody>
                      <a:tcPr anchor="ctr">
                        <a:blipFill>
                          <a:blip r:embed="rId8"/>
                          <a:stretch>
                            <a:fillRect l="-101282" r="-201282" b="-508333"/>
                          </a:stretch>
                        </a:blipFill>
                      </a:tcPr>
                    </a:tc>
                    <a:tc>
                      <a:txBody>
                        <a:bodyPr/>
                        <a:lstStyle/>
                        <a:p>
                          <a:endParaRPr lang="en-US"/>
                        </a:p>
                      </a:txBody>
                      <a:tcPr anchor="ctr">
                        <a:blipFill>
                          <a:blip r:embed="rId8"/>
                          <a:stretch>
                            <a:fillRect l="-203896" r="-103896" b="-508333"/>
                          </a:stretch>
                        </a:blipFill>
                      </a:tcPr>
                    </a:tc>
                    <a:tc>
                      <a:txBody>
                        <a:bodyPr/>
                        <a:lstStyle/>
                        <a:p>
                          <a:endParaRPr lang="en-US"/>
                        </a:p>
                      </a:txBody>
                      <a:tcPr anchor="ctr">
                        <a:blipFill>
                          <a:blip r:embed="rId8"/>
                          <a:stretch>
                            <a:fillRect l="-300000" r="-2564" b="-508333"/>
                          </a:stretch>
                        </a:blipFill>
                      </a:tcP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r>
                            <a:rPr lang="en-US" dirty="0"/>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FF0000"/>
                              </a:solidFill>
                            </a:rPr>
                            <a:t>2</a:t>
                          </a:r>
                        </a:p>
                      </a:txBody>
                      <a:tcPr anchor="ctr"/>
                    </a:tc>
                    <a:tc>
                      <a:txBody>
                        <a:bodyPr/>
                        <a:lstStyle/>
                        <a:p>
                          <a:pPr algn="ctr"/>
                          <a:r>
                            <a:rPr lang="en-US" dirty="0"/>
                            <a:t>13</a:t>
                          </a:r>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endParaRPr lang="en-US" dirty="0"/>
                        </a:p>
                      </a:txBody>
                      <a:tcPr anchor="ctr"/>
                    </a:tc>
                    <a:tc>
                      <a:txBody>
                        <a:bodyPr/>
                        <a:lstStyle/>
                        <a:p>
                          <a:pPr algn="ctr"/>
                          <a:endParaRPr lang="en-US" b="1" dirty="0">
                            <a:solidFill>
                              <a:srgbClr val="FF0000"/>
                            </a:solidFill>
                          </a:endParaRPr>
                        </a:p>
                      </a:txBody>
                      <a:tcPr anchor="ctr"/>
                    </a:tc>
                    <a:tc>
                      <a:txBody>
                        <a:bodyPr/>
                        <a:lstStyle/>
                        <a:p>
                          <a:pPr algn="ctr"/>
                          <a:endParaRPr lang="en-US" dirty="0"/>
                        </a:p>
                      </a:txBody>
                      <a:tcPr anchor="ctr"/>
                    </a:tc>
                    <a:extLst>
                      <a:ext uri="{0D108BD9-81ED-4DB2-BD59-A6C34878D82A}">
                        <a16:rowId xmlns:a16="http://schemas.microsoft.com/office/drawing/2014/main" val="2400849004"/>
                      </a:ext>
                    </a:extLst>
                  </a:tr>
                </a:tbl>
              </a:graphicData>
            </a:graphic>
          </p:graphicFrame>
        </mc:Fallback>
      </mc:AlternateContent>
    </p:spTree>
    <p:extLst>
      <p:ext uri="{BB962C8B-B14F-4D97-AF65-F5344CB8AC3E}">
        <p14:creationId xmlns:p14="http://schemas.microsoft.com/office/powerpoint/2010/main" val="2220381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9313-21CD-D165-3A79-E271823A6218}"/>
              </a:ext>
            </a:extLst>
          </p:cNvPr>
          <p:cNvSpPr>
            <a:spLocks noGrp="1"/>
          </p:cNvSpPr>
          <p:nvPr>
            <p:ph type="title"/>
          </p:nvPr>
        </p:nvSpPr>
        <p:spPr/>
        <p:txBody>
          <a:bodyPr/>
          <a:lstStyle/>
          <a:p>
            <a:r>
              <a:rPr lang="en-US" dirty="0"/>
              <a:t>Moving average models: Intuition</a:t>
            </a:r>
          </a:p>
        </p:txBody>
      </p:sp>
      <p:sp>
        <p:nvSpPr>
          <p:cNvPr id="3" name="Text Placeholder 2">
            <a:extLst>
              <a:ext uri="{FF2B5EF4-FFF2-40B4-BE49-F238E27FC236}">
                <a16:creationId xmlns:a16="http://schemas.microsoft.com/office/drawing/2014/main" id="{C98D567A-BFE1-3F73-50C0-C45DB5E8053C}"/>
              </a:ext>
            </a:extLst>
          </p:cNvPr>
          <p:cNvSpPr>
            <a:spLocks noGrp="1"/>
          </p:cNvSpPr>
          <p:nvPr>
            <p:ph type="body" idx="1"/>
          </p:nvPr>
        </p:nvSpPr>
        <p:spPr>
          <a:xfrm>
            <a:off x="1141410" y="2249486"/>
            <a:ext cx="4878389" cy="1179514"/>
          </a:xfrm>
        </p:spPr>
        <p:txBody>
          <a:bodyPr/>
          <a:lstStyle/>
          <a:p>
            <a:r>
              <a:rPr lang="en-US" dirty="0"/>
              <a:t>A mad professor invites everyone on a cupcake party every month.</a:t>
            </a:r>
          </a:p>
        </p:txBody>
      </p:sp>
      <p:sp>
        <p:nvSpPr>
          <p:cNvPr id="5" name="Slide Number Placeholder 4">
            <a:extLst>
              <a:ext uri="{FF2B5EF4-FFF2-40B4-BE49-F238E27FC236}">
                <a16:creationId xmlns:a16="http://schemas.microsoft.com/office/drawing/2014/main" id="{F40E8BE7-0DDF-9D58-AA7F-9EA379290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6" name="TextBox 5">
            <a:extLst>
              <a:ext uri="{FF2B5EF4-FFF2-40B4-BE49-F238E27FC236}">
                <a16:creationId xmlns:a16="http://schemas.microsoft.com/office/drawing/2014/main" id="{1459C804-8C14-13ED-4CC6-A1BB8FA6F2D7}"/>
              </a:ext>
            </a:extLst>
          </p:cNvPr>
          <p:cNvSpPr txBox="1"/>
          <p:nvPr/>
        </p:nvSpPr>
        <p:spPr>
          <a:xfrm>
            <a:off x="6913757" y="6010507"/>
            <a:ext cx="3836020" cy="954107"/>
          </a:xfrm>
          <a:prstGeom prst="rect">
            <a:avLst/>
          </a:prstGeom>
          <a:noFill/>
        </p:spPr>
        <p:txBody>
          <a:bodyPr wrap="square" rtlCol="0">
            <a:spAutoFit/>
          </a:bodyPr>
          <a:lstStyle/>
          <a:p>
            <a:r>
              <a:rPr lang="en-US" dirty="0">
                <a:hlinkClick r:id="rId3"/>
              </a:rPr>
              <a:t>https://www.youtube.com/watch?v=voryLhxiPzE&amp;list=PLvcbYUQ5t0UHOLnBzl46_Q6QKtFgfMGc3&amp;index=12</a:t>
            </a:r>
            <a:endParaRPr lang="en-US" dirty="0"/>
          </a:p>
          <a:p>
            <a:endParaRPr lang="en-US" dirty="0"/>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CFF8236-A91B-4716-CD45-C19833EC39D5}"/>
                  </a:ext>
                </a:extLst>
              </p:cNvPr>
              <p:cNvSpPr txBox="1">
                <a:spLocks/>
              </p:cNvSpPr>
              <p:nvPr/>
            </p:nvSpPr>
            <p:spPr>
              <a:xfrm>
                <a:off x="1141410" y="3429000"/>
                <a:ext cx="4878389" cy="67464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i="1">
                                <a:latin typeface="Cambria Math" panose="02040503050406030204" pitchFamily="18" charset="0"/>
                              </a:rPr>
                              <m:t>𝑓</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smtClean="0">
                            <a:latin typeface="Cambria Math" panose="02040503050406030204" pitchFamily="18" charset="0"/>
                          </a:rPr>
                          <m:t>𝜗</m:t>
                        </m:r>
                      </m:e>
                      <m:sub>
                        <m:r>
                          <a:rPr lang="en-GB"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7" name="Text Placeholder 2">
                <a:extLst>
                  <a:ext uri="{FF2B5EF4-FFF2-40B4-BE49-F238E27FC236}">
                    <a16:creationId xmlns:a16="http://schemas.microsoft.com/office/drawing/2014/main" id="{4CFF8236-A91B-4716-CD45-C19833EC39D5}"/>
                  </a:ext>
                </a:extLst>
              </p:cNvPr>
              <p:cNvSpPr txBox="1">
                <a:spLocks noRot="1" noChangeAspect="1" noMove="1" noResize="1" noEditPoints="1" noAdjustHandles="1" noChangeArrowheads="1" noChangeShapeType="1" noTextEdit="1"/>
              </p:cNvSpPr>
              <p:nvPr/>
            </p:nvSpPr>
            <p:spPr>
              <a:xfrm>
                <a:off x="1141410" y="3429000"/>
                <a:ext cx="4878389" cy="674649"/>
              </a:xfrm>
              <a:prstGeom prst="rect">
                <a:avLst/>
              </a:prstGeom>
              <a:blipFill>
                <a:blip r:embed="rId4"/>
                <a:stretch>
                  <a:fillRect b="-555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2">
                <a:extLst>
                  <a:ext uri="{FF2B5EF4-FFF2-40B4-BE49-F238E27FC236}">
                    <a16:creationId xmlns:a16="http://schemas.microsoft.com/office/drawing/2014/main" id="{5A9120F8-076D-1F69-98A3-1C2E3B463652}"/>
                  </a:ext>
                </a:extLst>
              </p:cNvPr>
              <p:cNvSpPr txBox="1">
                <a:spLocks/>
              </p:cNvSpPr>
              <p:nvPr/>
            </p:nvSpPr>
            <p:spPr>
              <a:xfrm>
                <a:off x="1141409" y="4104848"/>
                <a:ext cx="4878389" cy="6746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14:m>
                  <m:oMath xmlns:m="http://schemas.openxmlformats.org/officeDocument/2006/math">
                    <m:sSub>
                      <m:sSubPr>
                        <m:ctrlPr>
                          <a:rPr lang="en-US"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𝑓</m:t>
                            </m:r>
                          </m:e>
                        </m:acc>
                      </m:e>
                      <m:sub>
                        <m:r>
                          <a:rPr lang="en-GB" i="1">
                            <a:latin typeface="Cambria Math" panose="02040503050406030204" pitchFamily="18" charset="0"/>
                          </a:rPr>
                          <m:t>𝑡</m:t>
                        </m:r>
                      </m:sub>
                    </m:sSub>
                    <m:r>
                      <a:rPr lang="en-GB" b="0" i="1" smtClean="0">
                        <a:latin typeface="Cambria Math" panose="02040503050406030204" pitchFamily="18" charset="0"/>
                      </a:rPr>
                      <m:t>=10+</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US" dirty="0"/>
                  <a:t> </a:t>
                </a:r>
                <a14:m>
                  <m:oMath xmlns:m="http://schemas.openxmlformats.org/officeDocument/2006/math">
                    <m:sSub>
                      <m:sSubPr>
                        <m:ctrlPr>
                          <a:rPr lang="en-US" i="1">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r>
                          <a:rPr lang="en-GB" b="0" i="1" smtClean="0">
                            <a:latin typeface="Cambria Math" panose="02040503050406030204" pitchFamily="18" charset="0"/>
                          </a:rPr>
                          <m:t>−1</m:t>
                        </m:r>
                      </m:sub>
                    </m:sSub>
                  </m:oMath>
                </a14:m>
                <a:endParaRPr lang="en-US" i="1" dirty="0"/>
              </a:p>
            </p:txBody>
          </p:sp>
        </mc:Choice>
        <mc:Fallback>
          <p:sp>
            <p:nvSpPr>
              <p:cNvPr id="9" name="Text Placeholder 2">
                <a:extLst>
                  <a:ext uri="{FF2B5EF4-FFF2-40B4-BE49-F238E27FC236}">
                    <a16:creationId xmlns:a16="http://schemas.microsoft.com/office/drawing/2014/main" id="{5A9120F8-076D-1F69-98A3-1C2E3B463652}"/>
                  </a:ext>
                </a:extLst>
              </p:cNvPr>
              <p:cNvSpPr txBox="1">
                <a:spLocks noRot="1" noChangeAspect="1" noMove="1" noResize="1" noEditPoints="1" noAdjustHandles="1" noChangeArrowheads="1" noChangeShapeType="1" noTextEdit="1"/>
              </p:cNvSpPr>
              <p:nvPr/>
            </p:nvSpPr>
            <p:spPr>
              <a:xfrm>
                <a:off x="1141409" y="4104848"/>
                <a:ext cx="4878389" cy="674649"/>
              </a:xfrm>
              <a:prstGeom prst="rect">
                <a:avLst/>
              </a:prstGeom>
              <a:blipFill>
                <a:blip r:embed="rId5"/>
                <a:stretch>
                  <a:fillRect b="-25926"/>
                </a:stretch>
              </a:blipFill>
              <a:ln>
                <a:noFill/>
              </a:ln>
            </p:spPr>
            <p:txBody>
              <a:bodyPr/>
              <a:lstStyle/>
              <a:p>
                <a:r>
                  <a:rPr lang="en-US">
                    <a:noFill/>
                  </a:rPr>
                  <a:t> </a:t>
                </a:r>
              </a:p>
            </p:txBody>
          </p:sp>
        </mc:Fallback>
      </mc:AlternateContent>
      <p:pic>
        <p:nvPicPr>
          <p:cNvPr id="11" name="Picture 10" descr="Free photo Cupcake Bakery Cupcakes Sweets Sweet Food Cake - Max Pixel">
            <a:extLst>
              <a:ext uri="{FF2B5EF4-FFF2-40B4-BE49-F238E27FC236}">
                <a16:creationId xmlns:a16="http://schemas.microsoft.com/office/drawing/2014/main" id="{E5AA820F-AAA1-2163-A192-1BFA378173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574" y="2421131"/>
            <a:ext cx="1093835" cy="1006670"/>
          </a:xfrm>
          <a:prstGeom prst="rect">
            <a:avLst/>
          </a:prstGeom>
        </p:spPr>
      </p:pic>
      <mc:AlternateContent xmlns:mc="http://schemas.openxmlformats.org/markup-compatibility/2006">
        <mc:Choice xmlns:a14="http://schemas.microsoft.com/office/drawing/2010/main" Requires="a14">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184292654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a:latin typeface="Cambria Math" panose="02040503050406030204" pitchFamily="18" charset="0"/>
                                          </a:rPr>
                                          <m:t>𝒇</m:t>
                                        </m:r>
                                      </m:e>
                                    </m:acc>
                                  </m:e>
                                  <m:sub>
                                    <m:r>
                                      <a:rPr lang="en-GB" b="1" i="1" smtClean="0">
                                        <a:latin typeface="Cambria Math" panose="02040503050406030204" pitchFamily="18" charset="0"/>
                                      </a:rPr>
                                      <m:t>𝒕</m:t>
                                    </m:r>
                                  </m:sub>
                                </m:sSub>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smtClean="0">
                                        <a:latin typeface="Cambria Math" panose="02040503050406030204" pitchFamily="18" charset="0"/>
                                      </a:rPr>
                                      <m:t>𝜀</m:t>
                                    </m:r>
                                  </m:e>
                                  <m:sub>
                                    <m:r>
                                      <a:rPr lang="en-GB" i="1">
                                        <a:latin typeface="Cambria Math" panose="02040503050406030204" pitchFamily="18" charset="0"/>
                                      </a:rPr>
                                      <m:t>𝑡</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1" i="1" smtClean="0">
                                        <a:latin typeface="Cambria Math" panose="02040503050406030204" pitchFamily="18" charset="0"/>
                                      </a:rPr>
                                      <m:t>𝒇</m:t>
                                    </m:r>
                                  </m:e>
                                  <m:sub>
                                    <m:r>
                                      <a:rPr lang="en-GB" b="0" i="1" smtClean="0">
                                        <a:latin typeface="Cambria Math" panose="02040503050406030204" pitchFamily="18" charset="0"/>
                                      </a:rPr>
                                      <m:t>𝑡</m:t>
                                    </m:r>
                                  </m:sub>
                                </m:sSub>
                              </m:oMath>
                            </m:oMathPara>
                          </a14:m>
                          <a:endParaRPr lang="en-US" dirty="0"/>
                        </a:p>
                      </a:txBody>
                      <a:tcPr anchor="ct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r>
                            <a:rPr lang="en-US" dirty="0"/>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FF0000"/>
                              </a:solidFill>
                            </a:rPr>
                            <a:t>2</a:t>
                          </a:r>
                        </a:p>
                      </a:txBody>
                      <a:tcPr anchor="ctr"/>
                    </a:tc>
                    <a:tc>
                      <a:txBody>
                        <a:bodyPr/>
                        <a:lstStyle/>
                        <a:p>
                          <a:pPr algn="ctr"/>
                          <a:r>
                            <a:rPr lang="en-US" dirty="0"/>
                            <a:t>12</a:t>
                          </a:r>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r>
                            <a:rPr lang="en-US" dirty="0"/>
                            <a:t>11</a:t>
                          </a:r>
                        </a:p>
                      </a:txBody>
                      <a:tcPr anchor="ctr"/>
                    </a:tc>
                    <a:tc>
                      <a:txBody>
                        <a:bodyPr/>
                        <a:lstStyle/>
                        <a:p>
                          <a:pPr algn="ctr"/>
                          <a:r>
                            <a:rPr lang="en-US" b="1" dirty="0">
                              <a:solidFill>
                                <a:srgbClr val="FF0000"/>
                              </a:solidFill>
                            </a:rPr>
                            <a:t>1</a:t>
                          </a:r>
                        </a:p>
                      </a:txBody>
                      <a:tcPr anchor="ctr"/>
                    </a:tc>
                    <a:tc>
                      <a:txBody>
                        <a:bodyPr/>
                        <a:lstStyle/>
                        <a:p>
                          <a:pPr algn="ctr"/>
                          <a:r>
                            <a:rPr lang="en-US" dirty="0"/>
                            <a:t>12</a:t>
                          </a:r>
                        </a:p>
                      </a:txBody>
                      <a:tcPr anchor="ctr"/>
                    </a:tc>
                    <a:extLst>
                      <a:ext uri="{0D108BD9-81ED-4DB2-BD59-A6C34878D82A}">
                        <a16:rowId xmlns:a16="http://schemas.microsoft.com/office/drawing/2014/main" val="2400849004"/>
                      </a:ext>
                    </a:extLst>
                  </a:tr>
                </a:tbl>
              </a:graphicData>
            </a:graphic>
          </p:graphicFrame>
        </mc:Choice>
        <mc:Fallback>
          <p:graphicFrame>
            <p:nvGraphicFramePr>
              <p:cNvPr id="12" name="Table 12">
                <a:extLst>
                  <a:ext uri="{FF2B5EF4-FFF2-40B4-BE49-F238E27FC236}">
                    <a16:creationId xmlns:a16="http://schemas.microsoft.com/office/drawing/2014/main" id="{7797DB35-BE3B-F43B-539F-A254418123B5}"/>
                  </a:ext>
                </a:extLst>
              </p:cNvPr>
              <p:cNvGraphicFramePr>
                <a:graphicFrameLocks noGrp="1"/>
              </p:cNvGraphicFramePr>
              <p:nvPr>
                <p:extLst>
                  <p:ext uri="{D42A27DB-BD31-4B8C-83A1-F6EECF244321}">
                    <p14:modId xmlns:p14="http://schemas.microsoft.com/office/powerpoint/2010/main" val="1842926546"/>
                  </p:ext>
                </p:extLst>
              </p:nvPr>
            </p:nvGraphicFramePr>
            <p:xfrm>
              <a:off x="6447883" y="2421131"/>
              <a:ext cx="3933904" cy="2745930"/>
            </p:xfrm>
            <a:graphic>
              <a:graphicData uri="http://schemas.openxmlformats.org/drawingml/2006/table">
                <a:tbl>
                  <a:tblPr firstRow="1" bandRow="1">
                    <a:tableStyleId>{00A15C55-8517-42AA-B614-E9B94910E393}</a:tableStyleId>
                  </a:tblPr>
                  <a:tblGrid>
                    <a:gridCol w="983476">
                      <a:extLst>
                        <a:ext uri="{9D8B030D-6E8A-4147-A177-3AD203B41FA5}">
                          <a16:colId xmlns:a16="http://schemas.microsoft.com/office/drawing/2014/main" val="645694385"/>
                        </a:ext>
                      </a:extLst>
                    </a:gridCol>
                    <a:gridCol w="983476">
                      <a:extLst>
                        <a:ext uri="{9D8B030D-6E8A-4147-A177-3AD203B41FA5}">
                          <a16:colId xmlns:a16="http://schemas.microsoft.com/office/drawing/2014/main" val="1236438588"/>
                        </a:ext>
                      </a:extLst>
                    </a:gridCol>
                    <a:gridCol w="983476">
                      <a:extLst>
                        <a:ext uri="{9D8B030D-6E8A-4147-A177-3AD203B41FA5}">
                          <a16:colId xmlns:a16="http://schemas.microsoft.com/office/drawing/2014/main" val="2800384054"/>
                        </a:ext>
                      </a:extLst>
                    </a:gridCol>
                    <a:gridCol w="983476">
                      <a:extLst>
                        <a:ext uri="{9D8B030D-6E8A-4147-A177-3AD203B41FA5}">
                          <a16:colId xmlns:a16="http://schemas.microsoft.com/office/drawing/2014/main" val="2505263992"/>
                        </a:ext>
                      </a:extLst>
                    </a:gridCol>
                  </a:tblGrid>
                  <a:tr h="457655">
                    <a:tc>
                      <a:txBody>
                        <a:bodyPr/>
                        <a:lstStyle/>
                        <a:p>
                          <a:pPr algn="ctr"/>
                          <a:r>
                            <a:rPr lang="en-US" i="1" dirty="0"/>
                            <a:t>t</a:t>
                          </a:r>
                        </a:p>
                      </a:txBody>
                      <a:tcPr anchor="ctr"/>
                    </a:tc>
                    <a:tc>
                      <a:txBody>
                        <a:bodyPr/>
                        <a:lstStyle/>
                        <a:p>
                          <a:endParaRPr lang="en-US"/>
                        </a:p>
                      </a:txBody>
                      <a:tcPr anchor="ctr">
                        <a:blipFill>
                          <a:blip r:embed="rId8"/>
                          <a:stretch>
                            <a:fillRect l="-101282" r="-201282" b="-508333"/>
                          </a:stretch>
                        </a:blipFill>
                      </a:tcPr>
                    </a:tc>
                    <a:tc>
                      <a:txBody>
                        <a:bodyPr/>
                        <a:lstStyle/>
                        <a:p>
                          <a:endParaRPr lang="en-US"/>
                        </a:p>
                      </a:txBody>
                      <a:tcPr anchor="ctr">
                        <a:blipFill>
                          <a:blip r:embed="rId8"/>
                          <a:stretch>
                            <a:fillRect l="-203896" r="-103896" b="-508333"/>
                          </a:stretch>
                        </a:blipFill>
                      </a:tcPr>
                    </a:tc>
                    <a:tc>
                      <a:txBody>
                        <a:bodyPr/>
                        <a:lstStyle/>
                        <a:p>
                          <a:endParaRPr lang="en-US"/>
                        </a:p>
                      </a:txBody>
                      <a:tcPr anchor="ctr">
                        <a:blipFill>
                          <a:blip r:embed="rId8"/>
                          <a:stretch>
                            <a:fillRect l="-300000" r="-2564" b="-508333"/>
                          </a:stretch>
                        </a:blipFill>
                      </a:tcPr>
                    </a:tc>
                    <a:extLst>
                      <a:ext uri="{0D108BD9-81ED-4DB2-BD59-A6C34878D82A}">
                        <a16:rowId xmlns:a16="http://schemas.microsoft.com/office/drawing/2014/main" val="282529844"/>
                      </a:ext>
                    </a:extLst>
                  </a:tr>
                  <a:tr h="457655">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b="1" dirty="0">
                              <a:solidFill>
                                <a:srgbClr val="FF0000"/>
                              </a:solidFill>
                            </a:rPr>
                            <a:t>-2</a:t>
                          </a:r>
                        </a:p>
                      </a:txBody>
                      <a:tcPr anchor="ctr"/>
                    </a:tc>
                    <a:tc>
                      <a:txBody>
                        <a:bodyPr/>
                        <a:lstStyle/>
                        <a:p>
                          <a:pPr algn="ctr"/>
                          <a:r>
                            <a:rPr lang="en-US" dirty="0"/>
                            <a:t>8</a:t>
                          </a:r>
                        </a:p>
                      </a:txBody>
                      <a:tcPr anchor="ctr"/>
                    </a:tc>
                    <a:extLst>
                      <a:ext uri="{0D108BD9-81ED-4DB2-BD59-A6C34878D82A}">
                        <a16:rowId xmlns:a16="http://schemas.microsoft.com/office/drawing/2014/main" val="1791885421"/>
                      </a:ext>
                    </a:extLst>
                  </a:tr>
                  <a:tr h="457655">
                    <a:tc>
                      <a:txBody>
                        <a:bodyPr/>
                        <a:lstStyle/>
                        <a:p>
                          <a:pPr algn="ctr"/>
                          <a:r>
                            <a:rPr lang="en-US" dirty="0"/>
                            <a:t>2</a:t>
                          </a:r>
                        </a:p>
                      </a:txBody>
                      <a:tcPr anchor="ctr"/>
                    </a:tc>
                    <a:tc>
                      <a:txBody>
                        <a:bodyPr/>
                        <a:lstStyle/>
                        <a:p>
                          <a:pPr algn="ctr"/>
                          <a:r>
                            <a:rPr lang="en-US" dirty="0"/>
                            <a:t>9</a:t>
                          </a:r>
                        </a:p>
                      </a:txBody>
                      <a:tcPr anchor="ctr"/>
                    </a:tc>
                    <a:tc>
                      <a:txBody>
                        <a:bodyPr/>
                        <a:lstStyle/>
                        <a:p>
                          <a:pPr algn="ctr"/>
                          <a:r>
                            <a:rPr lang="en-US" b="1" dirty="0">
                              <a:solidFill>
                                <a:srgbClr val="FF0000"/>
                              </a:solidFill>
                            </a:rPr>
                            <a:t>2</a:t>
                          </a:r>
                          <a:endParaRPr lang="en-US" dirty="0"/>
                        </a:p>
                      </a:txBody>
                      <a:tcPr anchor="ctr"/>
                    </a:tc>
                    <a:tc>
                      <a:txBody>
                        <a:bodyPr/>
                        <a:lstStyle/>
                        <a:p>
                          <a:pPr algn="ctr"/>
                          <a:r>
                            <a:rPr lang="en-US" dirty="0"/>
                            <a:t>11</a:t>
                          </a:r>
                        </a:p>
                      </a:txBody>
                      <a:tcPr anchor="ctr"/>
                    </a:tc>
                    <a:extLst>
                      <a:ext uri="{0D108BD9-81ED-4DB2-BD59-A6C34878D82A}">
                        <a16:rowId xmlns:a16="http://schemas.microsoft.com/office/drawing/2014/main" val="2436635200"/>
                      </a:ext>
                    </a:extLst>
                  </a:tr>
                  <a:tr h="457655">
                    <a:tc>
                      <a:txBody>
                        <a:bodyPr/>
                        <a:lstStyle/>
                        <a:p>
                          <a:pPr algn="ctr"/>
                          <a:r>
                            <a:rPr lang="en-US" dirty="0"/>
                            <a:t>3</a:t>
                          </a:r>
                        </a:p>
                      </a:txBody>
                      <a:tcPr anchor="ctr"/>
                    </a:tc>
                    <a:tc>
                      <a:txBody>
                        <a:bodyPr/>
                        <a:lstStyle/>
                        <a:p>
                          <a:pPr algn="ctr"/>
                          <a:r>
                            <a:rPr lang="en-US" dirty="0"/>
                            <a:t>11</a:t>
                          </a:r>
                        </a:p>
                      </a:txBody>
                      <a:tcPr anchor="ctr"/>
                    </a:tc>
                    <a:tc>
                      <a:txBody>
                        <a:bodyPr/>
                        <a:lstStyle/>
                        <a:p>
                          <a:pPr algn="ctr"/>
                          <a:r>
                            <a:rPr lang="en-US" b="1" dirty="0">
                              <a:solidFill>
                                <a:srgbClr val="FF0000"/>
                              </a:solidFill>
                            </a:rPr>
                            <a:t>0</a:t>
                          </a:r>
                        </a:p>
                      </a:txBody>
                      <a:tcPr anchor="ctr"/>
                    </a:tc>
                    <a:tc>
                      <a:txBody>
                        <a:bodyPr/>
                        <a:lstStyle/>
                        <a:p>
                          <a:pPr algn="ctr"/>
                          <a:r>
                            <a:rPr lang="en-US" dirty="0"/>
                            <a:t>11</a:t>
                          </a:r>
                        </a:p>
                      </a:txBody>
                      <a:tcPr anchor="ctr"/>
                    </a:tc>
                    <a:extLst>
                      <a:ext uri="{0D108BD9-81ED-4DB2-BD59-A6C34878D82A}">
                        <a16:rowId xmlns:a16="http://schemas.microsoft.com/office/drawing/2014/main" val="2919387300"/>
                      </a:ext>
                    </a:extLst>
                  </a:tr>
                  <a:tr h="457655">
                    <a:tc>
                      <a:txBody>
                        <a:bodyPr/>
                        <a:lstStyle/>
                        <a:p>
                          <a:pPr algn="ctr"/>
                          <a:r>
                            <a:rPr lang="en-US" dirty="0"/>
                            <a:t>4</a:t>
                          </a:r>
                        </a:p>
                      </a:txBody>
                      <a:tcPr anchor="ctr"/>
                    </a:tc>
                    <a:tc>
                      <a:txBody>
                        <a:bodyPr/>
                        <a:lstStyle/>
                        <a:p>
                          <a:pPr algn="ctr"/>
                          <a:r>
                            <a:rPr lang="en-US" dirty="0"/>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FF0000"/>
                              </a:solidFill>
                            </a:rPr>
                            <a:t>2</a:t>
                          </a:r>
                        </a:p>
                      </a:txBody>
                      <a:tcPr anchor="ctr"/>
                    </a:tc>
                    <a:tc>
                      <a:txBody>
                        <a:bodyPr/>
                        <a:lstStyle/>
                        <a:p>
                          <a:pPr algn="ctr"/>
                          <a:r>
                            <a:rPr lang="en-US" dirty="0"/>
                            <a:t>12</a:t>
                          </a:r>
                        </a:p>
                      </a:txBody>
                      <a:tcPr anchor="ctr"/>
                    </a:tc>
                    <a:extLst>
                      <a:ext uri="{0D108BD9-81ED-4DB2-BD59-A6C34878D82A}">
                        <a16:rowId xmlns:a16="http://schemas.microsoft.com/office/drawing/2014/main" val="12654653"/>
                      </a:ext>
                    </a:extLst>
                  </a:tr>
                  <a:tr h="457655">
                    <a:tc>
                      <a:txBody>
                        <a:bodyPr/>
                        <a:lstStyle/>
                        <a:p>
                          <a:pPr algn="ctr"/>
                          <a:r>
                            <a:rPr lang="en-US" dirty="0"/>
                            <a:t>5</a:t>
                          </a:r>
                        </a:p>
                      </a:txBody>
                      <a:tcPr anchor="ctr"/>
                    </a:tc>
                    <a:tc>
                      <a:txBody>
                        <a:bodyPr/>
                        <a:lstStyle/>
                        <a:p>
                          <a:pPr algn="ctr"/>
                          <a:r>
                            <a:rPr lang="en-US" dirty="0"/>
                            <a:t>11</a:t>
                          </a:r>
                        </a:p>
                      </a:txBody>
                      <a:tcPr anchor="ctr"/>
                    </a:tc>
                    <a:tc>
                      <a:txBody>
                        <a:bodyPr/>
                        <a:lstStyle/>
                        <a:p>
                          <a:pPr algn="ctr"/>
                          <a:r>
                            <a:rPr lang="en-US" b="1" dirty="0">
                              <a:solidFill>
                                <a:srgbClr val="FF0000"/>
                              </a:solidFill>
                            </a:rPr>
                            <a:t>1</a:t>
                          </a:r>
                        </a:p>
                      </a:txBody>
                      <a:tcPr anchor="ctr"/>
                    </a:tc>
                    <a:tc>
                      <a:txBody>
                        <a:bodyPr/>
                        <a:lstStyle/>
                        <a:p>
                          <a:pPr algn="ctr"/>
                          <a:r>
                            <a:rPr lang="en-US" dirty="0"/>
                            <a:t>12</a:t>
                          </a:r>
                        </a:p>
                      </a:txBody>
                      <a:tcPr anchor="ctr"/>
                    </a:tc>
                    <a:extLst>
                      <a:ext uri="{0D108BD9-81ED-4DB2-BD59-A6C34878D82A}">
                        <a16:rowId xmlns:a16="http://schemas.microsoft.com/office/drawing/2014/main" val="2400849004"/>
                      </a:ext>
                    </a:extLst>
                  </a:tr>
                </a:tbl>
              </a:graphicData>
            </a:graphic>
          </p:graphicFrame>
        </mc:Fallback>
      </mc:AlternateContent>
    </p:spTree>
    <p:extLst>
      <p:ext uri="{BB962C8B-B14F-4D97-AF65-F5344CB8AC3E}">
        <p14:creationId xmlns:p14="http://schemas.microsoft.com/office/powerpoint/2010/main" val="3617556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DEB2-73C9-164D-DBC7-1A00DB656D46}"/>
              </a:ext>
            </a:extLst>
          </p:cNvPr>
          <p:cNvSpPr>
            <a:spLocks noGrp="1"/>
          </p:cNvSpPr>
          <p:nvPr>
            <p:ph type="title"/>
          </p:nvPr>
        </p:nvSpPr>
        <p:spPr>
          <a:xfrm>
            <a:off x="1141413" y="618518"/>
            <a:ext cx="9905998" cy="886897"/>
          </a:xfrm>
        </p:spPr>
        <p:txBody>
          <a:bodyPr/>
          <a:lstStyle/>
          <a:p>
            <a:r>
              <a:rPr lang="en-US" dirty="0"/>
              <a:t>Moving average models: Definition</a:t>
            </a:r>
          </a:p>
        </p:txBody>
      </p:sp>
      <p:sp>
        <p:nvSpPr>
          <p:cNvPr id="5" name="Slide Number Placeholder 4">
            <a:extLst>
              <a:ext uri="{FF2B5EF4-FFF2-40B4-BE49-F238E27FC236}">
                <a16:creationId xmlns:a16="http://schemas.microsoft.com/office/drawing/2014/main" id="{3FF7E73E-8C63-D909-AB40-DAB54EBA691F}"/>
              </a:ext>
            </a:extLst>
          </p:cNvPr>
          <p:cNvSpPr>
            <a:spLocks noGrp="1"/>
          </p:cNvSpPr>
          <p:nvPr>
            <p:ph type="sldNum" idx="12"/>
          </p:nvPr>
        </p:nvSpPr>
        <p:spPr>
          <a:xfrm>
            <a:off x="10700063" y="5883274"/>
            <a:ext cx="771089" cy="365125"/>
          </a:xfrm>
        </p:spPr>
        <p:txBody>
          <a:bodyPr/>
          <a:lstStyle/>
          <a:p>
            <a:pPr marL="0" lvl="0" indent="0" algn="r" rtl="0">
              <a:spcBef>
                <a:spcPts val="0"/>
              </a:spcBef>
              <a:spcAft>
                <a:spcPts val="0"/>
              </a:spcAft>
              <a:buNone/>
            </a:pPr>
            <a:fld id="{00000000-1234-1234-1234-123412341234}" type="slidenum">
              <a:rPr lang="en-US" smtClean="0"/>
              <a:t>27</a:t>
            </a:fld>
            <a:endParaRPr lang="en-US"/>
          </a:p>
        </p:txBody>
      </p:sp>
      <p:grpSp>
        <p:nvGrpSpPr>
          <p:cNvPr id="8" name="Group 7">
            <a:extLst>
              <a:ext uri="{FF2B5EF4-FFF2-40B4-BE49-F238E27FC236}">
                <a16:creationId xmlns:a16="http://schemas.microsoft.com/office/drawing/2014/main" id="{90D19766-6E40-37E8-0C5A-DB2C558A484A}"/>
              </a:ext>
            </a:extLst>
          </p:cNvPr>
          <p:cNvGrpSpPr/>
          <p:nvPr/>
        </p:nvGrpSpPr>
        <p:grpSpPr>
          <a:xfrm>
            <a:off x="1898601" y="1561831"/>
            <a:ext cx="8377720" cy="571500"/>
            <a:chOff x="1158392" y="2273455"/>
            <a:chExt cx="8377720" cy="571500"/>
          </a:xfrm>
        </p:grpSpPr>
        <p:pic>
          <p:nvPicPr>
            <p:cNvPr id="6" name="Picture 5">
              <a:extLst>
                <a:ext uri="{FF2B5EF4-FFF2-40B4-BE49-F238E27FC236}">
                  <a16:creationId xmlns:a16="http://schemas.microsoft.com/office/drawing/2014/main" id="{F430F93A-96B1-AABE-7884-06370D6374D7}"/>
                </a:ext>
              </a:extLst>
            </p:cNvPr>
            <p:cNvPicPr>
              <a:picLocks noChangeAspect="1"/>
            </p:cNvPicPr>
            <p:nvPr/>
          </p:nvPicPr>
          <p:blipFill>
            <a:blip r:embed="rId3"/>
            <a:stretch>
              <a:fillRect/>
            </a:stretch>
          </p:blipFill>
          <p:spPr>
            <a:xfrm>
              <a:off x="2652712" y="2273455"/>
              <a:ext cx="6883400" cy="571500"/>
            </a:xfrm>
            <a:prstGeom prst="rect">
              <a:avLst/>
            </a:prstGeom>
          </p:spPr>
        </p:pic>
        <p:sp>
          <p:nvSpPr>
            <p:cNvPr id="7" name="TextBox 6">
              <a:extLst>
                <a:ext uri="{FF2B5EF4-FFF2-40B4-BE49-F238E27FC236}">
                  <a16:creationId xmlns:a16="http://schemas.microsoft.com/office/drawing/2014/main" id="{6CCF239B-5D29-10DB-4AA7-72F380542F21}"/>
                </a:ext>
              </a:extLst>
            </p:cNvPr>
            <p:cNvSpPr txBox="1"/>
            <p:nvPr/>
          </p:nvSpPr>
          <p:spPr>
            <a:xfrm>
              <a:off x="1158392" y="2310584"/>
              <a:ext cx="1494320" cy="523220"/>
            </a:xfrm>
            <a:prstGeom prst="rect">
              <a:avLst/>
            </a:prstGeom>
            <a:noFill/>
          </p:spPr>
          <p:txBody>
            <a:bodyPr wrap="none" rtlCol="0">
              <a:spAutoFit/>
            </a:bodyPr>
            <a:lstStyle/>
            <a:p>
              <a:r>
                <a:rPr lang="en-US" sz="2800" i="1" dirty="0">
                  <a:latin typeface="Avenir Book" panose="02000503020000020003" pitchFamily="2" charset="0"/>
                </a:rPr>
                <a:t>MA(q) =</a:t>
              </a:r>
            </a:p>
          </p:txBody>
        </p:sp>
      </p:grpSp>
      <p:pic>
        <p:nvPicPr>
          <p:cNvPr id="12" name="Picture 11">
            <a:extLst>
              <a:ext uri="{FF2B5EF4-FFF2-40B4-BE49-F238E27FC236}">
                <a16:creationId xmlns:a16="http://schemas.microsoft.com/office/drawing/2014/main" id="{030A3E5A-17EB-B33C-0CB4-1C83776D1F32}"/>
              </a:ext>
            </a:extLst>
          </p:cNvPr>
          <p:cNvPicPr>
            <a:picLocks noChangeAspect="1"/>
          </p:cNvPicPr>
          <p:nvPr/>
        </p:nvPicPr>
        <p:blipFill>
          <a:blip r:embed="rId4"/>
          <a:stretch>
            <a:fillRect/>
          </a:stretch>
        </p:blipFill>
        <p:spPr>
          <a:xfrm>
            <a:off x="6072110" y="2189747"/>
            <a:ext cx="4454461" cy="4503877"/>
          </a:xfrm>
          <a:prstGeom prst="rect">
            <a:avLst/>
          </a:prstGeom>
        </p:spPr>
      </p:pic>
      <p:pic>
        <p:nvPicPr>
          <p:cNvPr id="13" name="Picture 12">
            <a:extLst>
              <a:ext uri="{FF2B5EF4-FFF2-40B4-BE49-F238E27FC236}">
                <a16:creationId xmlns:a16="http://schemas.microsoft.com/office/drawing/2014/main" id="{538067C1-88DD-D1D4-7693-9B29EEC0D1B7}"/>
              </a:ext>
            </a:extLst>
          </p:cNvPr>
          <p:cNvPicPr>
            <a:picLocks noChangeAspect="1"/>
          </p:cNvPicPr>
          <p:nvPr/>
        </p:nvPicPr>
        <p:blipFill>
          <a:blip r:embed="rId5"/>
          <a:stretch>
            <a:fillRect/>
          </a:stretch>
        </p:blipFill>
        <p:spPr>
          <a:xfrm>
            <a:off x="1282778" y="2215724"/>
            <a:ext cx="4454461" cy="4503877"/>
          </a:xfrm>
          <a:prstGeom prst="rect">
            <a:avLst/>
          </a:prstGeom>
        </p:spPr>
      </p:pic>
      <p:sp>
        <p:nvSpPr>
          <p:cNvPr id="14" name="TextBox 13">
            <a:extLst>
              <a:ext uri="{FF2B5EF4-FFF2-40B4-BE49-F238E27FC236}">
                <a16:creationId xmlns:a16="http://schemas.microsoft.com/office/drawing/2014/main" id="{429D30D2-C4E4-F67B-9EE3-0791057D4FFF}"/>
              </a:ext>
            </a:extLst>
          </p:cNvPr>
          <p:cNvSpPr txBox="1"/>
          <p:nvPr/>
        </p:nvSpPr>
        <p:spPr>
          <a:xfrm>
            <a:off x="10535892" y="4137102"/>
            <a:ext cx="1023037" cy="461665"/>
          </a:xfrm>
          <a:prstGeom prst="rect">
            <a:avLst/>
          </a:prstGeom>
          <a:noFill/>
        </p:spPr>
        <p:txBody>
          <a:bodyPr wrap="none" rtlCol="0">
            <a:spAutoFit/>
          </a:bodyPr>
          <a:lstStyle/>
          <a:p>
            <a:r>
              <a:rPr lang="en-US" sz="2400" i="1" dirty="0"/>
              <a:t>MA(1)</a:t>
            </a:r>
          </a:p>
        </p:txBody>
      </p:sp>
    </p:spTree>
    <p:extLst>
      <p:ext uri="{BB962C8B-B14F-4D97-AF65-F5344CB8AC3E}">
        <p14:creationId xmlns:p14="http://schemas.microsoft.com/office/powerpoint/2010/main" val="44551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6C95-2111-AFF1-6751-EA102FEDD9B5}"/>
              </a:ext>
            </a:extLst>
          </p:cNvPr>
          <p:cNvSpPr>
            <a:spLocks noGrp="1"/>
          </p:cNvSpPr>
          <p:nvPr>
            <p:ph type="title"/>
          </p:nvPr>
        </p:nvSpPr>
        <p:spPr/>
        <p:txBody>
          <a:bodyPr/>
          <a:lstStyle/>
          <a:p>
            <a:r>
              <a:rPr lang="en-US" dirty="0"/>
              <a:t>ARIMA (non-seasonal) models</a:t>
            </a:r>
          </a:p>
        </p:txBody>
      </p:sp>
      <p:sp>
        <p:nvSpPr>
          <p:cNvPr id="5" name="Slide Number Placeholder 4">
            <a:extLst>
              <a:ext uri="{FF2B5EF4-FFF2-40B4-BE49-F238E27FC236}">
                <a16:creationId xmlns:a16="http://schemas.microsoft.com/office/drawing/2014/main" id="{F89C35AE-B10C-C544-96FB-89563DC0D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mc:AlternateContent xmlns:mc="http://schemas.openxmlformats.org/markup-compatibility/2006">
        <mc:Choice xmlns:a14="http://schemas.microsoft.com/office/drawing/2010/main" Requires="a14">
          <p:sp>
            <p:nvSpPr>
              <p:cNvPr id="10" name="Text Placeholder 7">
                <a:extLst>
                  <a:ext uri="{FF2B5EF4-FFF2-40B4-BE49-F238E27FC236}">
                    <a16:creationId xmlns:a16="http://schemas.microsoft.com/office/drawing/2014/main" id="{68D7172C-E58E-9E94-C24B-35D74AF538CB}"/>
                  </a:ext>
                </a:extLst>
              </p:cNvPr>
              <p:cNvSpPr>
                <a:spLocks noGrp="1"/>
              </p:cNvSpPr>
              <p:nvPr>
                <p:ph type="body" idx="1"/>
              </p:nvPr>
            </p:nvSpPr>
            <p:spPr>
              <a:xfrm>
                <a:off x="3484526" y="4783873"/>
                <a:ext cx="5219771" cy="2040671"/>
              </a:xfrm>
            </p:spPr>
            <p:txBody>
              <a:bodyPr>
                <a:normAutofit lnSpcReduction="10000"/>
              </a:bodyPr>
              <a:lstStyle/>
              <a:p>
                <a:r>
                  <a:rPr lang="en-GB" sz="2000" b="0" i="1" dirty="0">
                    <a:latin typeface="Cambria Math" panose="02040503050406030204" pitchFamily="18" charset="0"/>
                  </a:rPr>
                  <a:t>B </a:t>
                </a:r>
                <a:r>
                  <a:rPr lang="en-GB" sz="2000" b="0" dirty="0">
                    <a:latin typeface="Cambria Math" panose="02040503050406030204" pitchFamily="18" charset="0"/>
                  </a:rPr>
                  <a:t>shifts data back one period</a:t>
                </a:r>
                <a:endParaRPr lang="en-GB" sz="2000" b="0" i="1" dirty="0">
                  <a:latin typeface="Cambria Math" panose="02040503050406030204" pitchFamily="18" charset="0"/>
                </a:endParaRPr>
              </a:p>
              <a:p>
                <a14:m>
                  <m:oMath xmlns:m="http://schemas.openxmlformats.org/officeDocument/2006/math">
                    <m:r>
                      <a:rPr lang="en-GB" sz="2000" b="0" i="1" smtClean="0">
                        <a:latin typeface="Cambria Math" panose="02040503050406030204" pitchFamily="18" charset="0"/>
                      </a:rPr>
                      <m:t>𝐵</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𝑡</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𝑡</m:t>
                        </m:r>
                        <m:r>
                          <a:rPr lang="en-GB" sz="2000" b="0" i="1" smtClean="0">
                            <a:latin typeface="Cambria Math" panose="02040503050406030204" pitchFamily="18" charset="0"/>
                          </a:rPr>
                          <m:t>−1</m:t>
                        </m:r>
                      </m:sub>
                    </m:sSub>
                  </m:oMath>
                </a14:m>
                <a:endParaRPr lang="en-US" sz="2000" dirty="0"/>
              </a:p>
              <a:p>
                <a14:m>
                  <m:oMath xmlns:m="http://schemas.openxmlformats.org/officeDocument/2006/math">
                    <m:r>
                      <a:rPr lang="en-GB" sz="2000" i="1">
                        <a:latin typeface="Cambria Math" panose="02040503050406030204" pitchFamily="18" charset="0"/>
                      </a:rPr>
                      <m:t>𝐵</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𝐵</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sub>
                        </m:sSub>
                      </m:e>
                    </m:d>
                    <m:r>
                      <a:rPr lang="en-GB" sz="2000" b="0" i="1"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GB" sz="2000" b="0" i="1" dirty="0" smtClean="0">
                            <a:latin typeface="Cambria Math" panose="02040503050406030204" pitchFamily="18" charset="0"/>
                          </a:rPr>
                          <m:t>𝐵</m:t>
                        </m:r>
                      </m:e>
                      <m:sup>
                        <m:r>
                          <a:rPr lang="en-GB" sz="2000" b="0" i="1" dirty="0" smtClean="0">
                            <a:latin typeface="Cambria Math" panose="02040503050406030204" pitchFamily="18" charset="0"/>
                          </a:rPr>
                          <m:t>2</m:t>
                        </m:r>
                      </m:sup>
                    </m:sSup>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r>
                          <a:rPr lang="en-GB" sz="2000" i="1">
                            <a:latin typeface="Cambria Math" panose="02040503050406030204" pitchFamily="18" charset="0"/>
                          </a:rPr>
                          <m:t>−2</m:t>
                        </m:r>
                      </m:sub>
                    </m:sSub>
                  </m:oMath>
                </a14:m>
                <a:endParaRPr lang="en-GB" sz="2000" dirty="0"/>
              </a:p>
              <a:p>
                <a14:m>
                  <m:oMath xmlns:m="http://schemas.openxmlformats.org/officeDocument/2006/math">
                    <m:sSup>
                      <m:sSupPr>
                        <m:ctrlPr>
                          <a:rPr lang="en-US" sz="2000" i="1" dirty="0">
                            <a:latin typeface="Cambria Math" panose="02040503050406030204" pitchFamily="18" charset="0"/>
                          </a:rPr>
                        </m:ctrlPr>
                      </m:sSupPr>
                      <m:e>
                        <m:r>
                          <a:rPr lang="en-GB" sz="2000" i="1" dirty="0">
                            <a:latin typeface="Cambria Math" panose="02040503050406030204" pitchFamily="18" charset="0"/>
                          </a:rPr>
                          <m:t>𝐵</m:t>
                        </m:r>
                      </m:e>
                      <m:sup>
                        <m:r>
                          <a:rPr lang="en-GB" sz="2000" b="0" i="1" dirty="0" smtClean="0">
                            <a:latin typeface="Cambria Math" panose="02040503050406030204" pitchFamily="18" charset="0"/>
                          </a:rPr>
                          <m:t>1</m:t>
                        </m:r>
                        <m:r>
                          <a:rPr lang="en-GB" sz="2000" i="1" dirty="0">
                            <a:latin typeface="Cambria Math" panose="02040503050406030204" pitchFamily="18" charset="0"/>
                          </a:rPr>
                          <m:t>2</m:t>
                        </m:r>
                      </m:sup>
                    </m:sSup>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r>
                          <a:rPr lang="en-GB" sz="2000" i="1">
                            <a:latin typeface="Cambria Math" panose="02040503050406030204" pitchFamily="18" charset="0"/>
                          </a:rPr>
                          <m:t>−12</m:t>
                        </m:r>
                      </m:sub>
                    </m:sSub>
                  </m:oMath>
                </a14:m>
                <a:endParaRPr lang="en-GB" dirty="0"/>
              </a:p>
              <a:p>
                <a:pPr marL="85725" indent="0">
                  <a:buNone/>
                </a:pPr>
                <a:endParaRPr lang="en-US" dirty="0"/>
              </a:p>
              <a:p>
                <a:endParaRPr lang="en-US" dirty="0"/>
              </a:p>
            </p:txBody>
          </p:sp>
        </mc:Choice>
        <mc:Fallback>
          <p:sp>
            <p:nvSpPr>
              <p:cNvPr id="10" name="Text Placeholder 7">
                <a:extLst>
                  <a:ext uri="{FF2B5EF4-FFF2-40B4-BE49-F238E27FC236}">
                    <a16:creationId xmlns:a16="http://schemas.microsoft.com/office/drawing/2014/main" id="{68D7172C-E58E-9E94-C24B-35D74AF538CB}"/>
                  </a:ext>
                </a:extLst>
              </p:cNvPr>
              <p:cNvSpPr>
                <a:spLocks noGrp="1" noRot="1" noChangeAspect="1" noMove="1" noResize="1" noEditPoints="1" noAdjustHandles="1" noChangeArrowheads="1" noChangeShapeType="1" noTextEdit="1"/>
              </p:cNvSpPr>
              <p:nvPr>
                <p:ph type="body" idx="1"/>
              </p:nvPr>
            </p:nvSpPr>
            <p:spPr>
              <a:xfrm>
                <a:off x="3484526" y="4783873"/>
                <a:ext cx="5219771" cy="2040671"/>
              </a:xfrm>
              <a:blipFill>
                <a:blip r:embed="rId3"/>
                <a:stretch>
                  <a:fillRect b="-432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D5D2502-4462-6E78-9CA7-EF9443FAA753}"/>
              </a:ext>
            </a:extLst>
          </p:cNvPr>
          <p:cNvPicPr>
            <a:picLocks noChangeAspect="1"/>
          </p:cNvPicPr>
          <p:nvPr/>
        </p:nvPicPr>
        <p:blipFill>
          <a:blip r:embed="rId4"/>
          <a:stretch>
            <a:fillRect/>
          </a:stretch>
        </p:blipFill>
        <p:spPr>
          <a:xfrm>
            <a:off x="1587458" y="3001040"/>
            <a:ext cx="8966199" cy="1274441"/>
          </a:xfrm>
          <a:prstGeom prst="rect">
            <a:avLst/>
          </a:prstGeom>
        </p:spPr>
      </p:pic>
      <p:sp>
        <p:nvSpPr>
          <p:cNvPr id="12" name="TextBox 11">
            <a:extLst>
              <a:ext uri="{FF2B5EF4-FFF2-40B4-BE49-F238E27FC236}">
                <a16:creationId xmlns:a16="http://schemas.microsoft.com/office/drawing/2014/main" id="{B4B7B43F-F526-5126-BC69-A74CEBF0025D}"/>
              </a:ext>
            </a:extLst>
          </p:cNvPr>
          <p:cNvSpPr txBox="1"/>
          <p:nvPr/>
        </p:nvSpPr>
        <p:spPr>
          <a:xfrm>
            <a:off x="3936380" y="4414541"/>
            <a:ext cx="1069524" cy="369332"/>
          </a:xfrm>
          <a:prstGeom prst="rect">
            <a:avLst/>
          </a:prstGeom>
          <a:noFill/>
        </p:spPr>
        <p:txBody>
          <a:bodyPr wrap="none" rtlCol="0">
            <a:spAutoFit/>
          </a:bodyPr>
          <a:lstStyle/>
          <a:p>
            <a:r>
              <a:rPr lang="en-US" sz="1800" i="1" dirty="0">
                <a:solidFill>
                  <a:schemeClr val="bg2"/>
                </a:solidFill>
              </a:rPr>
              <a:t>Revision</a:t>
            </a:r>
          </a:p>
        </p:txBody>
      </p:sp>
      <p:sp>
        <p:nvSpPr>
          <p:cNvPr id="14" name="TextBox 13">
            <a:extLst>
              <a:ext uri="{FF2B5EF4-FFF2-40B4-BE49-F238E27FC236}">
                <a16:creationId xmlns:a16="http://schemas.microsoft.com/office/drawing/2014/main" id="{570059F3-9E03-1DED-DCB0-037046E7DF19}"/>
              </a:ext>
            </a:extLst>
          </p:cNvPr>
          <p:cNvSpPr txBox="1"/>
          <p:nvPr/>
        </p:nvSpPr>
        <p:spPr>
          <a:xfrm>
            <a:off x="1550020" y="100361"/>
            <a:ext cx="184731" cy="307777"/>
          </a:xfrm>
          <a:prstGeom prst="rect">
            <a:avLst/>
          </a:prstGeom>
          <a:noFill/>
        </p:spPr>
        <p:txBody>
          <a:bodyPr wrap="none" rtlCol="0">
            <a:spAutoFit/>
          </a:bodyPr>
          <a:lstStyle/>
          <a:p>
            <a:endParaRPr lang="en-US" dirty="0"/>
          </a:p>
        </p:txBody>
      </p:sp>
      <p:grpSp>
        <p:nvGrpSpPr>
          <p:cNvPr id="16" name="Group 15">
            <a:extLst>
              <a:ext uri="{FF2B5EF4-FFF2-40B4-BE49-F238E27FC236}">
                <a16:creationId xmlns:a16="http://schemas.microsoft.com/office/drawing/2014/main" id="{E00824C5-DFED-0B46-D93E-48D4665E4B55}"/>
              </a:ext>
            </a:extLst>
          </p:cNvPr>
          <p:cNvGrpSpPr/>
          <p:nvPr/>
        </p:nvGrpSpPr>
        <p:grpSpPr>
          <a:xfrm>
            <a:off x="702307" y="2105142"/>
            <a:ext cx="9851350" cy="558800"/>
            <a:chOff x="256262" y="2105142"/>
            <a:chExt cx="9851350" cy="558800"/>
          </a:xfrm>
        </p:grpSpPr>
        <p:pic>
          <p:nvPicPr>
            <p:cNvPr id="13" name="Picture 12">
              <a:extLst>
                <a:ext uri="{FF2B5EF4-FFF2-40B4-BE49-F238E27FC236}">
                  <a16:creationId xmlns:a16="http://schemas.microsoft.com/office/drawing/2014/main" id="{6C35CC72-2515-8444-FC1D-025205EA966F}"/>
                </a:ext>
              </a:extLst>
            </p:cNvPr>
            <p:cNvPicPr>
              <a:picLocks noChangeAspect="1"/>
            </p:cNvPicPr>
            <p:nvPr/>
          </p:nvPicPr>
          <p:blipFill>
            <a:blip r:embed="rId5"/>
            <a:stretch>
              <a:fillRect/>
            </a:stretch>
          </p:blipFill>
          <p:spPr>
            <a:xfrm>
              <a:off x="2081212" y="2105142"/>
              <a:ext cx="8026400" cy="558800"/>
            </a:xfrm>
            <a:prstGeom prst="rect">
              <a:avLst/>
            </a:prstGeom>
          </p:spPr>
        </p:pic>
        <p:sp>
          <p:nvSpPr>
            <p:cNvPr id="15" name="TextBox 14">
              <a:extLst>
                <a:ext uri="{FF2B5EF4-FFF2-40B4-BE49-F238E27FC236}">
                  <a16:creationId xmlns:a16="http://schemas.microsoft.com/office/drawing/2014/main" id="{4DFB0C5B-5F37-994C-6035-62AE63022256}"/>
                </a:ext>
              </a:extLst>
            </p:cNvPr>
            <p:cNvSpPr txBox="1"/>
            <p:nvPr/>
          </p:nvSpPr>
          <p:spPr>
            <a:xfrm>
              <a:off x="256262" y="2196582"/>
              <a:ext cx="1973617" cy="400110"/>
            </a:xfrm>
            <a:prstGeom prst="rect">
              <a:avLst/>
            </a:prstGeom>
            <a:noFill/>
          </p:spPr>
          <p:txBody>
            <a:bodyPr wrap="none" rtlCol="0">
              <a:spAutoFit/>
            </a:bodyPr>
            <a:lstStyle/>
            <a:p>
              <a:r>
                <a:rPr lang="en-US" sz="2000" i="1" dirty="0">
                  <a:latin typeface="Avenir Book" panose="02000503020000020003" pitchFamily="2" charset="0"/>
                </a:rPr>
                <a:t>ARIMA(</a:t>
              </a:r>
              <a:r>
                <a:rPr lang="en-US" sz="2000" i="1" dirty="0" err="1">
                  <a:latin typeface="Avenir Book" panose="02000503020000020003" pitchFamily="2" charset="0"/>
                </a:rPr>
                <a:t>p,d,q</a:t>
              </a:r>
              <a:r>
                <a:rPr lang="en-US" sz="2000" i="1" dirty="0">
                  <a:latin typeface="Avenir Book" panose="02000503020000020003" pitchFamily="2" charset="0"/>
                </a:rPr>
                <a:t>) =</a:t>
              </a:r>
            </a:p>
          </p:txBody>
        </p:sp>
      </p:grpSp>
    </p:spTree>
    <p:extLst>
      <p:ext uri="{BB962C8B-B14F-4D97-AF65-F5344CB8AC3E}">
        <p14:creationId xmlns:p14="http://schemas.microsoft.com/office/powerpoint/2010/main" val="5003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500"/>
                                        <p:tgtEl>
                                          <p:spTgt spid="1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CE5-298F-43E9-38B0-C589943B1D0F}"/>
              </a:ext>
            </a:extLst>
          </p:cNvPr>
          <p:cNvSpPr>
            <a:spLocks noGrp="1"/>
          </p:cNvSpPr>
          <p:nvPr>
            <p:ph type="title"/>
          </p:nvPr>
        </p:nvSpPr>
        <p:spPr/>
        <p:txBody>
          <a:bodyPr/>
          <a:lstStyle/>
          <a:p>
            <a:r>
              <a:rPr lang="en-US" dirty="0">
                <a:latin typeface="Avenir Next" panose="020B0503020202020204" pitchFamily="34" charset="0"/>
              </a:rPr>
              <a:t>Types of Forecasting</a:t>
            </a:r>
          </a:p>
        </p:txBody>
      </p:sp>
      <p:sp>
        <p:nvSpPr>
          <p:cNvPr id="4" name="Text Placeholder 3">
            <a:extLst>
              <a:ext uri="{FF2B5EF4-FFF2-40B4-BE49-F238E27FC236}">
                <a16:creationId xmlns:a16="http://schemas.microsoft.com/office/drawing/2014/main" id="{F0DFB9D4-ACBC-A681-665B-D6E0BF618194}"/>
              </a:ext>
            </a:extLst>
          </p:cNvPr>
          <p:cNvSpPr>
            <a:spLocks noGrp="1"/>
          </p:cNvSpPr>
          <p:nvPr>
            <p:ph type="body" idx="1"/>
          </p:nvPr>
        </p:nvSpPr>
        <p:spPr>
          <a:xfrm>
            <a:off x="1370019" y="1753084"/>
            <a:ext cx="4649783" cy="688006"/>
          </a:xfrm>
        </p:spPr>
        <p:txBody>
          <a:bodyPr>
            <a:normAutofit/>
          </a:bodyPr>
          <a:lstStyle/>
          <a:p>
            <a:r>
              <a:rPr lang="en-US" sz="2200" b="1" dirty="0">
                <a:latin typeface="Avenir Next" panose="020B0503020202020204" pitchFamily="34" charset="0"/>
              </a:rPr>
              <a:t>Quantitative Forecasting</a:t>
            </a:r>
          </a:p>
        </p:txBody>
      </p:sp>
      <p:sp>
        <p:nvSpPr>
          <p:cNvPr id="6" name="Text Placeholder 5">
            <a:extLst>
              <a:ext uri="{FF2B5EF4-FFF2-40B4-BE49-F238E27FC236}">
                <a16:creationId xmlns:a16="http://schemas.microsoft.com/office/drawing/2014/main" id="{2B3DBE37-295B-C886-A901-E659D5DDE8E9}"/>
              </a:ext>
            </a:extLst>
          </p:cNvPr>
          <p:cNvSpPr>
            <a:spLocks noGrp="1"/>
          </p:cNvSpPr>
          <p:nvPr>
            <p:ph type="body" idx="2"/>
          </p:nvPr>
        </p:nvSpPr>
        <p:spPr>
          <a:xfrm>
            <a:off x="1141410" y="2662585"/>
            <a:ext cx="4878391" cy="1638853"/>
          </a:xfrm>
        </p:spPr>
        <p:txBody>
          <a:bodyPr>
            <a:normAutofit lnSpcReduction="10000"/>
          </a:bodyPr>
          <a:lstStyle/>
          <a:p>
            <a:r>
              <a:rPr lang="en-US" dirty="0">
                <a:latin typeface="Avenir Next" panose="020B0503020202020204" pitchFamily="34" charset="0"/>
              </a:rPr>
              <a:t>if historical data exists</a:t>
            </a:r>
          </a:p>
          <a:p>
            <a:r>
              <a:rPr lang="en-US" dirty="0">
                <a:latin typeface="Avenir Next" panose="020B0503020202020204" pitchFamily="34" charset="0"/>
              </a:rPr>
              <a:t>if past patterns are reasonable to continue</a:t>
            </a:r>
          </a:p>
        </p:txBody>
      </p:sp>
      <p:sp>
        <p:nvSpPr>
          <p:cNvPr id="8" name="Text Placeholder 7">
            <a:extLst>
              <a:ext uri="{FF2B5EF4-FFF2-40B4-BE49-F238E27FC236}">
                <a16:creationId xmlns:a16="http://schemas.microsoft.com/office/drawing/2014/main" id="{1B1E0E41-62C0-C743-F700-9CC330071F5C}"/>
              </a:ext>
            </a:extLst>
          </p:cNvPr>
          <p:cNvSpPr>
            <a:spLocks noGrp="1"/>
          </p:cNvSpPr>
          <p:nvPr>
            <p:ph type="body" idx="4"/>
          </p:nvPr>
        </p:nvSpPr>
        <p:spPr>
          <a:xfrm>
            <a:off x="6172200" y="2662585"/>
            <a:ext cx="4875210" cy="1638853"/>
          </a:xfrm>
        </p:spPr>
        <p:txBody>
          <a:bodyPr>
            <a:normAutofit lnSpcReduction="10000"/>
          </a:bodyPr>
          <a:lstStyle/>
          <a:p>
            <a:r>
              <a:rPr lang="en-US" dirty="0">
                <a:latin typeface="Avenir Next" panose="020B0503020202020204" pitchFamily="34" charset="0"/>
              </a:rPr>
              <a:t>subjective expert opinion</a:t>
            </a:r>
          </a:p>
          <a:p>
            <a:r>
              <a:rPr lang="en-US" dirty="0">
                <a:latin typeface="Avenir Next" panose="020B0503020202020204" pitchFamily="34" charset="0"/>
              </a:rPr>
              <a:t>when new market conditions occur</a:t>
            </a:r>
          </a:p>
        </p:txBody>
      </p:sp>
      <p:sp>
        <p:nvSpPr>
          <p:cNvPr id="5" name="Slide Number Placeholder 4">
            <a:extLst>
              <a:ext uri="{FF2B5EF4-FFF2-40B4-BE49-F238E27FC236}">
                <a16:creationId xmlns:a16="http://schemas.microsoft.com/office/drawing/2014/main" id="{97F406DA-031F-2ADC-A8F3-C3724D6D9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Avenir Next" panose="020B0503020202020204" pitchFamily="34" charset="0"/>
              </a:rPr>
              <a:t>3</a:t>
            </a:fld>
            <a:endParaRPr lang="en-US">
              <a:latin typeface="Avenir Next" panose="020B0503020202020204" pitchFamily="34" charset="0"/>
            </a:endParaRPr>
          </a:p>
        </p:txBody>
      </p:sp>
      <p:sp>
        <p:nvSpPr>
          <p:cNvPr id="10" name="Text Placeholder 3">
            <a:extLst>
              <a:ext uri="{FF2B5EF4-FFF2-40B4-BE49-F238E27FC236}">
                <a16:creationId xmlns:a16="http://schemas.microsoft.com/office/drawing/2014/main" id="{2E5CD00A-CF76-F2C7-21BD-8825234FD18A}"/>
              </a:ext>
            </a:extLst>
          </p:cNvPr>
          <p:cNvSpPr txBox="1">
            <a:spLocks/>
          </p:cNvSpPr>
          <p:nvPr/>
        </p:nvSpPr>
        <p:spPr>
          <a:xfrm>
            <a:off x="6248410" y="1982822"/>
            <a:ext cx="4027911" cy="68800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3000"/>
              <a:buFont typeface="Arial"/>
              <a:buNone/>
              <a:defRPr sz="2400" b="0" i="0" u="none" strike="noStrike" cap="none">
                <a:solidFill>
                  <a:schemeClr val="dk1"/>
                </a:solidFill>
                <a:latin typeface="Twentieth Century"/>
                <a:ea typeface="Twentieth Century"/>
                <a:cs typeface="Twentieth Century"/>
                <a:sym typeface="Twentieth Century"/>
              </a:defRPr>
            </a:lvl1pPr>
            <a:lvl2pPr marL="914400" marR="0" lvl="1" indent="-228600" algn="l" rtl="0">
              <a:lnSpc>
                <a:spcPct val="120000"/>
              </a:lnSpc>
              <a:spcBef>
                <a:spcPts val="500"/>
              </a:spcBef>
              <a:spcAft>
                <a:spcPts val="0"/>
              </a:spcAft>
              <a:buClr>
                <a:schemeClr val="dk1"/>
              </a:buClr>
              <a:buSzPts val="2500"/>
              <a:buFont typeface="Arial"/>
              <a:buNone/>
              <a:defRPr sz="2000" b="1" i="0" u="none" strike="noStrike" cap="none">
                <a:solidFill>
                  <a:schemeClr val="dk1"/>
                </a:solidFill>
                <a:latin typeface="Twentieth Century"/>
                <a:ea typeface="Twentieth Century"/>
                <a:cs typeface="Twentieth Century"/>
                <a:sym typeface="Twentieth Century"/>
              </a:defRPr>
            </a:lvl2pPr>
            <a:lvl3pPr marL="1371600" marR="0" lvl="2" indent="-228600" algn="l" rtl="0">
              <a:lnSpc>
                <a:spcPct val="120000"/>
              </a:lnSpc>
              <a:spcBef>
                <a:spcPts val="500"/>
              </a:spcBef>
              <a:spcAft>
                <a:spcPts val="0"/>
              </a:spcAft>
              <a:buClr>
                <a:schemeClr val="dk1"/>
              </a:buClr>
              <a:buSzPts val="2250"/>
              <a:buFont typeface="Arial"/>
              <a:buNone/>
              <a:defRPr sz="1800" b="1" i="0" u="none" strike="noStrike" cap="none">
                <a:solidFill>
                  <a:schemeClr val="dk1"/>
                </a:solidFill>
                <a:latin typeface="Twentieth Century"/>
                <a:ea typeface="Twentieth Century"/>
                <a:cs typeface="Twentieth Century"/>
                <a:sym typeface="Twentieth Century"/>
              </a:defRPr>
            </a:lvl3pPr>
            <a:lvl4pPr marL="1828800" marR="0" lvl="3"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4pPr>
            <a:lvl5pPr marL="2286000" marR="0" lvl="4"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5pPr>
            <a:lvl6pPr marL="2743200" marR="0" lvl="5"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6pPr>
            <a:lvl7pPr marL="3200400" marR="0" lvl="6"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7pPr>
            <a:lvl8pPr marL="3657600" marR="0" lvl="7"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8pPr>
            <a:lvl9pPr marL="4114800" marR="0" lvl="8"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9pPr>
          </a:lstStyle>
          <a:p>
            <a:r>
              <a:rPr lang="en-US" sz="2200" b="1" dirty="0">
                <a:latin typeface="Avenir Next" panose="020B0503020202020204" pitchFamily="34" charset="0"/>
              </a:rPr>
              <a:t>Qualitative (Judgmental)  Forecasting</a:t>
            </a:r>
          </a:p>
        </p:txBody>
      </p:sp>
      <p:sp>
        <p:nvSpPr>
          <p:cNvPr id="13" name="Text Placeholder 5">
            <a:extLst>
              <a:ext uri="{FF2B5EF4-FFF2-40B4-BE49-F238E27FC236}">
                <a16:creationId xmlns:a16="http://schemas.microsoft.com/office/drawing/2014/main" id="{8E70B205-74B9-7CB8-FA5C-884AB6FADAB5}"/>
              </a:ext>
            </a:extLst>
          </p:cNvPr>
          <p:cNvSpPr txBox="1">
            <a:spLocks/>
          </p:cNvSpPr>
          <p:nvPr/>
        </p:nvSpPr>
        <p:spPr>
          <a:xfrm>
            <a:off x="1216020" y="4866936"/>
            <a:ext cx="4878391" cy="1258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r>
              <a:rPr lang="en-US" dirty="0">
                <a:latin typeface="Avenir Next" panose="020B0503020202020204" pitchFamily="34" charset="0"/>
              </a:rPr>
              <a:t>Regression</a:t>
            </a:r>
          </a:p>
          <a:p>
            <a:r>
              <a:rPr lang="en-US" dirty="0">
                <a:latin typeface="Avenir Next" panose="020B0503020202020204" pitchFamily="34" charset="0"/>
              </a:rPr>
              <a:t>ARIMA</a:t>
            </a:r>
          </a:p>
        </p:txBody>
      </p:sp>
      <p:sp>
        <p:nvSpPr>
          <p:cNvPr id="14" name="Text Placeholder 3">
            <a:extLst>
              <a:ext uri="{FF2B5EF4-FFF2-40B4-BE49-F238E27FC236}">
                <a16:creationId xmlns:a16="http://schemas.microsoft.com/office/drawing/2014/main" id="{F4B7E4C1-81F7-E062-A49B-C492BFC75492}"/>
              </a:ext>
            </a:extLst>
          </p:cNvPr>
          <p:cNvSpPr txBox="1">
            <a:spLocks/>
          </p:cNvSpPr>
          <p:nvPr/>
        </p:nvSpPr>
        <p:spPr>
          <a:xfrm>
            <a:off x="548384" y="4178930"/>
            <a:ext cx="4649783" cy="688006"/>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3000"/>
              <a:buFont typeface="Arial"/>
              <a:buNone/>
              <a:defRPr sz="2400" b="0" i="0" u="none" strike="noStrike" cap="none">
                <a:solidFill>
                  <a:schemeClr val="dk1"/>
                </a:solidFill>
                <a:latin typeface="Twentieth Century"/>
                <a:ea typeface="Twentieth Century"/>
                <a:cs typeface="Twentieth Century"/>
                <a:sym typeface="Twentieth Century"/>
              </a:defRPr>
            </a:lvl1pPr>
            <a:lvl2pPr marL="914400" marR="0" lvl="1" indent="-228600" algn="l" rtl="0">
              <a:lnSpc>
                <a:spcPct val="120000"/>
              </a:lnSpc>
              <a:spcBef>
                <a:spcPts val="500"/>
              </a:spcBef>
              <a:spcAft>
                <a:spcPts val="0"/>
              </a:spcAft>
              <a:buClr>
                <a:schemeClr val="dk1"/>
              </a:buClr>
              <a:buSzPts val="2500"/>
              <a:buFont typeface="Arial"/>
              <a:buNone/>
              <a:defRPr sz="2000" b="1" i="0" u="none" strike="noStrike" cap="none">
                <a:solidFill>
                  <a:schemeClr val="dk1"/>
                </a:solidFill>
                <a:latin typeface="Twentieth Century"/>
                <a:ea typeface="Twentieth Century"/>
                <a:cs typeface="Twentieth Century"/>
                <a:sym typeface="Twentieth Century"/>
              </a:defRPr>
            </a:lvl2pPr>
            <a:lvl3pPr marL="1371600" marR="0" lvl="2" indent="-228600" algn="l" rtl="0">
              <a:lnSpc>
                <a:spcPct val="120000"/>
              </a:lnSpc>
              <a:spcBef>
                <a:spcPts val="500"/>
              </a:spcBef>
              <a:spcAft>
                <a:spcPts val="0"/>
              </a:spcAft>
              <a:buClr>
                <a:schemeClr val="dk1"/>
              </a:buClr>
              <a:buSzPts val="2250"/>
              <a:buFont typeface="Arial"/>
              <a:buNone/>
              <a:defRPr sz="1800" b="1" i="0" u="none" strike="noStrike" cap="none">
                <a:solidFill>
                  <a:schemeClr val="dk1"/>
                </a:solidFill>
                <a:latin typeface="Twentieth Century"/>
                <a:ea typeface="Twentieth Century"/>
                <a:cs typeface="Twentieth Century"/>
                <a:sym typeface="Twentieth Century"/>
              </a:defRPr>
            </a:lvl3pPr>
            <a:lvl4pPr marL="1828800" marR="0" lvl="3"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4pPr>
            <a:lvl5pPr marL="2286000" marR="0" lvl="4"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5pPr>
            <a:lvl6pPr marL="2743200" marR="0" lvl="5"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6pPr>
            <a:lvl7pPr marL="3200400" marR="0" lvl="6"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7pPr>
            <a:lvl8pPr marL="3657600" marR="0" lvl="7"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8pPr>
            <a:lvl9pPr marL="4114800" marR="0" lvl="8" indent="-228600" algn="l" rtl="0">
              <a:lnSpc>
                <a:spcPct val="120000"/>
              </a:lnSpc>
              <a:spcBef>
                <a:spcPts val="500"/>
              </a:spcBef>
              <a:spcAft>
                <a:spcPts val="0"/>
              </a:spcAft>
              <a:buClr>
                <a:schemeClr val="dk1"/>
              </a:buClr>
              <a:buSzPts val="2000"/>
              <a:buFont typeface="Arial"/>
              <a:buNone/>
              <a:defRPr sz="1600" b="1" i="0" u="none" strike="noStrike" cap="none">
                <a:solidFill>
                  <a:schemeClr val="dk1"/>
                </a:solidFill>
                <a:latin typeface="Twentieth Century"/>
                <a:ea typeface="Twentieth Century"/>
                <a:cs typeface="Twentieth Century"/>
                <a:sym typeface="Twentieth Century"/>
              </a:defRPr>
            </a:lvl9pPr>
          </a:lstStyle>
          <a:p>
            <a:r>
              <a:rPr lang="en-US" dirty="0">
                <a:latin typeface="Avenir Next" panose="020B0503020202020204" pitchFamily="34" charset="0"/>
              </a:rPr>
              <a:t>Examples:</a:t>
            </a:r>
          </a:p>
        </p:txBody>
      </p:sp>
      <p:sp>
        <p:nvSpPr>
          <p:cNvPr id="15" name="Text Placeholder 5">
            <a:extLst>
              <a:ext uri="{FF2B5EF4-FFF2-40B4-BE49-F238E27FC236}">
                <a16:creationId xmlns:a16="http://schemas.microsoft.com/office/drawing/2014/main" id="{602F4F6A-66C5-DB8C-DD62-063F3DAB8391}"/>
              </a:ext>
            </a:extLst>
          </p:cNvPr>
          <p:cNvSpPr txBox="1">
            <a:spLocks/>
          </p:cNvSpPr>
          <p:nvPr/>
        </p:nvSpPr>
        <p:spPr>
          <a:xfrm>
            <a:off x="6248410" y="4807636"/>
            <a:ext cx="4878391" cy="1258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r>
              <a:rPr lang="en-US" dirty="0">
                <a:latin typeface="Avenir Next" panose="020B0503020202020204" pitchFamily="34" charset="0"/>
              </a:rPr>
              <a:t>Delphi</a:t>
            </a:r>
          </a:p>
          <a:p>
            <a:r>
              <a:rPr lang="en-US" dirty="0">
                <a:latin typeface="Avenir Next" panose="020B0503020202020204" pitchFamily="34" charset="0"/>
              </a:rPr>
              <a:t>Market Research</a:t>
            </a:r>
          </a:p>
        </p:txBody>
      </p:sp>
      <p:sp>
        <p:nvSpPr>
          <p:cNvPr id="16" name="TextBox 15">
            <a:extLst>
              <a:ext uri="{FF2B5EF4-FFF2-40B4-BE49-F238E27FC236}">
                <a16:creationId xmlns:a16="http://schemas.microsoft.com/office/drawing/2014/main" id="{F1A847B1-C40C-EB3E-308E-3DD386542F50}"/>
              </a:ext>
            </a:extLst>
          </p:cNvPr>
          <p:cNvSpPr txBox="1"/>
          <p:nvPr/>
        </p:nvSpPr>
        <p:spPr>
          <a:xfrm>
            <a:off x="6920891" y="6418145"/>
            <a:ext cx="3533427" cy="307777"/>
          </a:xfrm>
          <a:prstGeom prst="rect">
            <a:avLst/>
          </a:prstGeom>
          <a:noFill/>
        </p:spPr>
        <p:txBody>
          <a:bodyPr wrap="square" rtlCol="0">
            <a:spAutoFit/>
          </a:bodyPr>
          <a:lstStyle/>
          <a:p>
            <a:r>
              <a:rPr lang="en-US" dirty="0">
                <a:hlinkClick r:id="rId3"/>
              </a:rPr>
              <a:t>https://otexts.com/fpp2/data-methods.html</a:t>
            </a:r>
            <a:endParaRPr lang="en-US" dirty="0"/>
          </a:p>
        </p:txBody>
      </p:sp>
    </p:spTree>
    <p:extLst>
      <p:ext uri="{BB962C8B-B14F-4D97-AF65-F5344CB8AC3E}">
        <p14:creationId xmlns:p14="http://schemas.microsoft.com/office/powerpoint/2010/main" val="36025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2905D4-DF8B-2524-5F97-E1CCA8882821}"/>
              </a:ext>
            </a:extLst>
          </p:cNvPr>
          <p:cNvSpPr>
            <a:spLocks noGrp="1"/>
          </p:cNvSpPr>
          <p:nvPr>
            <p:ph type="title"/>
          </p:nvPr>
        </p:nvSpPr>
        <p:spPr>
          <a:xfrm>
            <a:off x="1316867" y="253035"/>
            <a:ext cx="4779133" cy="491132"/>
          </a:xfrm>
        </p:spPr>
        <p:txBody>
          <a:bodyPr>
            <a:normAutofit fontScale="90000"/>
          </a:bodyPr>
          <a:lstStyle/>
          <a:p>
            <a:r>
              <a:rPr lang="en-US" dirty="0"/>
              <a:t>Time Series Components</a:t>
            </a:r>
          </a:p>
        </p:txBody>
      </p:sp>
      <p:sp>
        <p:nvSpPr>
          <p:cNvPr id="7" name="Slide Number Placeholder 6">
            <a:extLst>
              <a:ext uri="{FF2B5EF4-FFF2-40B4-BE49-F238E27FC236}">
                <a16:creationId xmlns:a16="http://schemas.microsoft.com/office/drawing/2014/main" id="{4B2A42FC-CC56-4F21-A852-8CF5BC7F5B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8" name="Picture 17">
            <a:extLst>
              <a:ext uri="{FF2B5EF4-FFF2-40B4-BE49-F238E27FC236}">
                <a16:creationId xmlns:a16="http://schemas.microsoft.com/office/drawing/2014/main" id="{D53A4039-815F-000A-1336-67BAB40A5EAC}"/>
              </a:ext>
            </a:extLst>
          </p:cNvPr>
          <p:cNvPicPr>
            <a:picLocks noChangeAspect="1"/>
          </p:cNvPicPr>
          <p:nvPr/>
        </p:nvPicPr>
        <p:blipFill>
          <a:blip r:embed="rId3"/>
          <a:stretch>
            <a:fillRect/>
          </a:stretch>
        </p:blipFill>
        <p:spPr>
          <a:xfrm>
            <a:off x="2161120" y="784741"/>
            <a:ext cx="7725501" cy="1446429"/>
          </a:xfrm>
          <a:prstGeom prst="rect">
            <a:avLst/>
          </a:prstGeom>
        </p:spPr>
      </p:pic>
      <p:pic>
        <p:nvPicPr>
          <p:cNvPr id="19" name="Picture 18">
            <a:extLst>
              <a:ext uri="{FF2B5EF4-FFF2-40B4-BE49-F238E27FC236}">
                <a16:creationId xmlns:a16="http://schemas.microsoft.com/office/drawing/2014/main" id="{02480420-81A1-1F27-732D-33D52B6C90C8}"/>
              </a:ext>
            </a:extLst>
          </p:cNvPr>
          <p:cNvPicPr>
            <a:picLocks noChangeAspect="1"/>
          </p:cNvPicPr>
          <p:nvPr/>
        </p:nvPicPr>
        <p:blipFill>
          <a:blip r:embed="rId4"/>
          <a:stretch>
            <a:fillRect/>
          </a:stretch>
        </p:blipFill>
        <p:spPr>
          <a:xfrm>
            <a:off x="2200876" y="2232142"/>
            <a:ext cx="7765263" cy="1453874"/>
          </a:xfrm>
          <a:prstGeom prst="rect">
            <a:avLst/>
          </a:prstGeom>
        </p:spPr>
      </p:pic>
      <p:pic>
        <p:nvPicPr>
          <p:cNvPr id="20" name="Picture 19">
            <a:extLst>
              <a:ext uri="{FF2B5EF4-FFF2-40B4-BE49-F238E27FC236}">
                <a16:creationId xmlns:a16="http://schemas.microsoft.com/office/drawing/2014/main" id="{42332C5B-8BF2-6B54-C6AC-62805B1C6767}"/>
              </a:ext>
            </a:extLst>
          </p:cNvPr>
          <p:cNvPicPr>
            <a:picLocks noChangeAspect="1"/>
          </p:cNvPicPr>
          <p:nvPr/>
        </p:nvPicPr>
        <p:blipFill>
          <a:blip r:embed="rId5"/>
          <a:stretch>
            <a:fillRect/>
          </a:stretch>
        </p:blipFill>
        <p:spPr>
          <a:xfrm>
            <a:off x="2147868" y="3596938"/>
            <a:ext cx="7777000" cy="1456071"/>
          </a:xfrm>
          <a:prstGeom prst="rect">
            <a:avLst/>
          </a:prstGeom>
        </p:spPr>
      </p:pic>
      <p:pic>
        <p:nvPicPr>
          <p:cNvPr id="21" name="Picture 20">
            <a:extLst>
              <a:ext uri="{FF2B5EF4-FFF2-40B4-BE49-F238E27FC236}">
                <a16:creationId xmlns:a16="http://schemas.microsoft.com/office/drawing/2014/main" id="{200E690C-007C-9049-050D-8CA9E94C1931}"/>
              </a:ext>
            </a:extLst>
          </p:cNvPr>
          <p:cNvPicPr>
            <a:picLocks noChangeAspect="1"/>
          </p:cNvPicPr>
          <p:nvPr/>
        </p:nvPicPr>
        <p:blipFill>
          <a:blip r:embed="rId6"/>
          <a:stretch>
            <a:fillRect/>
          </a:stretch>
        </p:blipFill>
        <p:spPr>
          <a:xfrm>
            <a:off x="2108111" y="5052269"/>
            <a:ext cx="7844776" cy="1701955"/>
          </a:xfrm>
          <a:prstGeom prst="rect">
            <a:avLst/>
          </a:prstGeom>
        </p:spPr>
      </p:pic>
      <p:sp>
        <p:nvSpPr>
          <p:cNvPr id="22" name="TextBox 21">
            <a:extLst>
              <a:ext uri="{FF2B5EF4-FFF2-40B4-BE49-F238E27FC236}">
                <a16:creationId xmlns:a16="http://schemas.microsoft.com/office/drawing/2014/main" id="{D331DFA2-B161-7D71-EF77-581F3C11164A}"/>
              </a:ext>
            </a:extLst>
          </p:cNvPr>
          <p:cNvSpPr txBox="1"/>
          <p:nvPr/>
        </p:nvSpPr>
        <p:spPr>
          <a:xfrm>
            <a:off x="3334644" y="865889"/>
            <a:ext cx="4797287" cy="400110"/>
          </a:xfrm>
          <a:prstGeom prst="rect">
            <a:avLst/>
          </a:prstGeom>
          <a:noFill/>
        </p:spPr>
        <p:txBody>
          <a:bodyPr wrap="square" rtlCol="0">
            <a:spAutoFit/>
          </a:bodyPr>
          <a:lstStyle/>
          <a:p>
            <a:r>
              <a:rPr lang="en-US" sz="2000" i="1" dirty="0"/>
              <a:t>Gas consumption in the UK </a:t>
            </a:r>
          </a:p>
        </p:txBody>
      </p:sp>
    </p:spTree>
    <p:extLst>
      <p:ext uri="{BB962C8B-B14F-4D97-AF65-F5344CB8AC3E}">
        <p14:creationId xmlns:p14="http://schemas.microsoft.com/office/powerpoint/2010/main" val="8640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007F-8B34-00D4-48CF-A8A37C08E285}"/>
              </a:ext>
            </a:extLst>
          </p:cNvPr>
          <p:cNvSpPr>
            <a:spLocks noGrp="1"/>
          </p:cNvSpPr>
          <p:nvPr>
            <p:ph type="title"/>
          </p:nvPr>
        </p:nvSpPr>
        <p:spPr>
          <a:xfrm>
            <a:off x="1141413" y="618518"/>
            <a:ext cx="4411248" cy="1478570"/>
          </a:xfrm>
        </p:spPr>
        <p:txBody>
          <a:bodyPr>
            <a:normAutofit fontScale="90000"/>
          </a:bodyPr>
          <a:lstStyle/>
          <a:p>
            <a:r>
              <a:rPr lang="en-US" dirty="0"/>
              <a:t>Moving average smoothing of order </a:t>
            </a:r>
            <a:r>
              <a:rPr lang="en-US" i="1" dirty="0"/>
              <a:t>m=2k+1</a:t>
            </a:r>
          </a:p>
        </p:txBody>
      </p:sp>
      <p:sp>
        <p:nvSpPr>
          <p:cNvPr id="16" name="Text Placeholder 15">
            <a:extLst>
              <a:ext uri="{FF2B5EF4-FFF2-40B4-BE49-F238E27FC236}">
                <a16:creationId xmlns:a16="http://schemas.microsoft.com/office/drawing/2014/main" id="{21F3270E-2254-8AD9-F4FE-398940AAEC1D}"/>
              </a:ext>
            </a:extLst>
          </p:cNvPr>
          <p:cNvSpPr>
            <a:spLocks noGrp="1"/>
          </p:cNvSpPr>
          <p:nvPr>
            <p:ph type="body" idx="1"/>
          </p:nvPr>
        </p:nvSpPr>
        <p:spPr>
          <a:xfrm>
            <a:off x="1141411" y="2249486"/>
            <a:ext cx="4411248" cy="3541714"/>
          </a:xfrm>
        </p:spPr>
        <p:txBody>
          <a:bodyPr/>
          <a:lstStyle/>
          <a:p>
            <a:r>
              <a:rPr lang="en-US" dirty="0"/>
              <a:t>Estimates the </a:t>
            </a:r>
            <a:r>
              <a:rPr lang="en-US" b="1" dirty="0"/>
              <a:t>trend-cycle</a:t>
            </a:r>
          </a:p>
          <a:p>
            <a:endParaRPr lang="en-US" dirty="0"/>
          </a:p>
          <a:p>
            <a:endParaRPr lang="en-US" dirty="0"/>
          </a:p>
          <a:p>
            <a:r>
              <a:rPr lang="en-US" dirty="0"/>
              <a:t>If order is odd:</a:t>
            </a:r>
          </a:p>
          <a:p>
            <a:pPr lvl="1"/>
            <a:r>
              <a:rPr lang="en-US" sz="2400" dirty="0"/>
              <a:t>window is symmetrical</a:t>
            </a:r>
          </a:p>
          <a:p>
            <a:pPr lvl="1"/>
            <a:r>
              <a:rPr lang="en-US" sz="2400" dirty="0"/>
              <a:t>average is centered</a:t>
            </a:r>
          </a:p>
        </p:txBody>
      </p:sp>
      <p:sp>
        <p:nvSpPr>
          <p:cNvPr id="17" name="Text Placeholder 16">
            <a:extLst>
              <a:ext uri="{FF2B5EF4-FFF2-40B4-BE49-F238E27FC236}">
                <a16:creationId xmlns:a16="http://schemas.microsoft.com/office/drawing/2014/main" id="{3DEB9D32-0845-D373-2DA6-2B238F4FD470}"/>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CD803A24-C7FD-D182-0735-068A7F1B6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9" name="Picture 18">
            <a:extLst>
              <a:ext uri="{FF2B5EF4-FFF2-40B4-BE49-F238E27FC236}">
                <a16:creationId xmlns:a16="http://schemas.microsoft.com/office/drawing/2014/main" id="{B774DC72-49F1-F764-71B7-BCFF7B95A66F}"/>
              </a:ext>
            </a:extLst>
          </p:cNvPr>
          <p:cNvPicPr>
            <a:picLocks noChangeAspect="1"/>
          </p:cNvPicPr>
          <p:nvPr/>
        </p:nvPicPr>
        <p:blipFill>
          <a:blip r:embed="rId3"/>
          <a:stretch>
            <a:fillRect/>
          </a:stretch>
        </p:blipFill>
        <p:spPr>
          <a:xfrm>
            <a:off x="5307928" y="706915"/>
            <a:ext cx="5930906" cy="5176359"/>
          </a:xfrm>
          <a:prstGeom prst="rect">
            <a:avLst/>
          </a:prstGeom>
        </p:spPr>
      </p:pic>
      <p:pic>
        <p:nvPicPr>
          <p:cNvPr id="20" name="Picture 19">
            <a:extLst>
              <a:ext uri="{FF2B5EF4-FFF2-40B4-BE49-F238E27FC236}">
                <a16:creationId xmlns:a16="http://schemas.microsoft.com/office/drawing/2014/main" id="{A3486E23-BE07-C9A6-B84D-BBF6B4F06567}"/>
              </a:ext>
            </a:extLst>
          </p:cNvPr>
          <p:cNvPicPr>
            <a:picLocks noChangeAspect="1"/>
          </p:cNvPicPr>
          <p:nvPr/>
        </p:nvPicPr>
        <p:blipFill>
          <a:blip r:embed="rId4"/>
          <a:stretch>
            <a:fillRect/>
          </a:stretch>
        </p:blipFill>
        <p:spPr>
          <a:xfrm>
            <a:off x="1588285" y="3107148"/>
            <a:ext cx="2178067" cy="961270"/>
          </a:xfrm>
          <a:prstGeom prst="rect">
            <a:avLst/>
          </a:prstGeom>
        </p:spPr>
      </p:pic>
    </p:spTree>
    <p:extLst>
      <p:ext uri="{BB962C8B-B14F-4D97-AF65-F5344CB8AC3E}">
        <p14:creationId xmlns:p14="http://schemas.microsoft.com/office/powerpoint/2010/main" val="227820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007F-8B34-00D4-48CF-A8A37C08E285}"/>
              </a:ext>
            </a:extLst>
          </p:cNvPr>
          <p:cNvSpPr>
            <a:spLocks noGrp="1"/>
          </p:cNvSpPr>
          <p:nvPr>
            <p:ph type="title"/>
          </p:nvPr>
        </p:nvSpPr>
        <p:spPr>
          <a:xfrm>
            <a:off x="1273932" y="574849"/>
            <a:ext cx="8731459" cy="698847"/>
          </a:xfrm>
        </p:spPr>
        <p:txBody>
          <a:bodyPr>
            <a:normAutofit/>
          </a:bodyPr>
          <a:lstStyle/>
          <a:p>
            <a:r>
              <a:rPr lang="en-US" dirty="0"/>
              <a:t>Moving averages of moving averages</a:t>
            </a:r>
            <a:endParaRPr lang="en-US" i="1" dirty="0"/>
          </a:p>
        </p:txBody>
      </p:sp>
      <p:sp>
        <p:nvSpPr>
          <p:cNvPr id="16" name="Text Placeholder 15">
            <a:extLst>
              <a:ext uri="{FF2B5EF4-FFF2-40B4-BE49-F238E27FC236}">
                <a16:creationId xmlns:a16="http://schemas.microsoft.com/office/drawing/2014/main" id="{21F3270E-2254-8AD9-F4FE-398940AAEC1D}"/>
              </a:ext>
            </a:extLst>
          </p:cNvPr>
          <p:cNvSpPr>
            <a:spLocks noGrp="1"/>
          </p:cNvSpPr>
          <p:nvPr>
            <p:ph type="body" idx="1"/>
          </p:nvPr>
        </p:nvSpPr>
        <p:spPr>
          <a:xfrm>
            <a:off x="1141410" y="1489108"/>
            <a:ext cx="10149441" cy="1245704"/>
          </a:xfrm>
        </p:spPr>
        <p:txBody>
          <a:bodyPr/>
          <a:lstStyle/>
          <a:p>
            <a:r>
              <a:rPr lang="en-GB" dirty="0"/>
              <a:t>An even order MA followed by an even order MA makes it symmetric </a:t>
            </a:r>
            <a:endParaRPr lang="en-US" dirty="0"/>
          </a:p>
          <a:p>
            <a:r>
              <a:rPr lang="en-US" sz="2400" b="1" dirty="0"/>
              <a:t>2x4-MA</a:t>
            </a:r>
            <a:r>
              <a:rPr lang="en-US" sz="2400" dirty="0"/>
              <a:t> – find 4-MA and apply 2-MA on findings</a:t>
            </a:r>
          </a:p>
        </p:txBody>
      </p:sp>
      <p:sp>
        <p:nvSpPr>
          <p:cNvPr id="5" name="Slide Number Placeholder 4">
            <a:extLst>
              <a:ext uri="{FF2B5EF4-FFF2-40B4-BE49-F238E27FC236}">
                <a16:creationId xmlns:a16="http://schemas.microsoft.com/office/drawing/2014/main" id="{CD803A24-C7FD-D182-0735-068A7F1B6D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21" name="Picture 20">
            <a:extLst>
              <a:ext uri="{FF2B5EF4-FFF2-40B4-BE49-F238E27FC236}">
                <a16:creationId xmlns:a16="http://schemas.microsoft.com/office/drawing/2014/main" id="{DEE49A3E-84F7-8203-E30D-0B34024B3B1C}"/>
              </a:ext>
            </a:extLst>
          </p:cNvPr>
          <p:cNvPicPr>
            <a:picLocks noChangeAspect="1"/>
          </p:cNvPicPr>
          <p:nvPr/>
        </p:nvPicPr>
        <p:blipFill rotWithShape="1">
          <a:blip r:embed="rId3"/>
          <a:srcRect r="11303"/>
          <a:stretch/>
        </p:blipFill>
        <p:spPr>
          <a:xfrm>
            <a:off x="1220352" y="2785572"/>
            <a:ext cx="9991555" cy="1930400"/>
          </a:xfrm>
          <a:prstGeom prst="rect">
            <a:avLst/>
          </a:prstGeom>
        </p:spPr>
      </p:pic>
      <p:pic>
        <p:nvPicPr>
          <p:cNvPr id="22" name="Picture 21">
            <a:extLst>
              <a:ext uri="{FF2B5EF4-FFF2-40B4-BE49-F238E27FC236}">
                <a16:creationId xmlns:a16="http://schemas.microsoft.com/office/drawing/2014/main" id="{1367A767-461E-7EF7-86FA-9666BC750D54}"/>
              </a:ext>
            </a:extLst>
          </p:cNvPr>
          <p:cNvPicPr>
            <a:picLocks noChangeAspect="1"/>
          </p:cNvPicPr>
          <p:nvPr/>
        </p:nvPicPr>
        <p:blipFill>
          <a:blip r:embed="rId4"/>
          <a:stretch>
            <a:fillRect/>
          </a:stretch>
        </p:blipFill>
        <p:spPr>
          <a:xfrm>
            <a:off x="1875183" y="4924973"/>
            <a:ext cx="8229600" cy="749300"/>
          </a:xfrm>
          <a:prstGeom prst="rect">
            <a:avLst/>
          </a:prstGeom>
        </p:spPr>
      </p:pic>
      <p:pic>
        <p:nvPicPr>
          <p:cNvPr id="23" name="Picture 22">
            <a:extLst>
              <a:ext uri="{FF2B5EF4-FFF2-40B4-BE49-F238E27FC236}">
                <a16:creationId xmlns:a16="http://schemas.microsoft.com/office/drawing/2014/main" id="{15A7143A-C3B0-A9D3-811F-75DDFED79FF5}"/>
              </a:ext>
            </a:extLst>
          </p:cNvPr>
          <p:cNvPicPr>
            <a:picLocks noChangeAspect="1"/>
          </p:cNvPicPr>
          <p:nvPr/>
        </p:nvPicPr>
        <p:blipFill>
          <a:blip r:embed="rId5"/>
          <a:stretch>
            <a:fillRect/>
          </a:stretch>
        </p:blipFill>
        <p:spPr>
          <a:xfrm>
            <a:off x="2227469" y="5741986"/>
            <a:ext cx="5537200" cy="647700"/>
          </a:xfrm>
          <a:prstGeom prst="rect">
            <a:avLst/>
          </a:prstGeom>
        </p:spPr>
      </p:pic>
      <p:sp>
        <p:nvSpPr>
          <p:cNvPr id="24" name="TextBox 23">
            <a:extLst>
              <a:ext uri="{FF2B5EF4-FFF2-40B4-BE49-F238E27FC236}">
                <a16:creationId xmlns:a16="http://schemas.microsoft.com/office/drawing/2014/main" id="{B8F6CE7C-E006-0804-6BD8-12E27FC0594A}"/>
              </a:ext>
            </a:extLst>
          </p:cNvPr>
          <p:cNvSpPr txBox="1"/>
          <p:nvPr/>
        </p:nvSpPr>
        <p:spPr>
          <a:xfrm>
            <a:off x="7496222" y="6457399"/>
            <a:ext cx="3794629" cy="307777"/>
          </a:xfrm>
          <a:prstGeom prst="rect">
            <a:avLst/>
          </a:prstGeom>
          <a:noFill/>
        </p:spPr>
        <p:txBody>
          <a:bodyPr wrap="none" rtlCol="0">
            <a:spAutoFit/>
          </a:bodyPr>
          <a:lstStyle/>
          <a:p>
            <a:r>
              <a:rPr lang="en-US" dirty="0">
                <a:hlinkClick r:id="rId6"/>
              </a:rPr>
              <a:t>https://otexts.com/fpp2/moving-averages.html</a:t>
            </a:r>
            <a:endParaRPr lang="en-US" dirty="0"/>
          </a:p>
        </p:txBody>
      </p:sp>
    </p:spTree>
    <p:extLst>
      <p:ext uri="{BB962C8B-B14F-4D97-AF65-F5344CB8AC3E}">
        <p14:creationId xmlns:p14="http://schemas.microsoft.com/office/powerpoint/2010/main" val="2760359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5D73F1-E202-0199-3F61-ED193663EF3F}"/>
              </a:ext>
            </a:extLst>
          </p:cNvPr>
          <p:cNvSpPr>
            <a:spLocks noGrp="1"/>
          </p:cNvSpPr>
          <p:nvPr>
            <p:ph type="title"/>
          </p:nvPr>
        </p:nvSpPr>
        <p:spPr>
          <a:xfrm>
            <a:off x="1141411" y="619127"/>
            <a:ext cx="9906000" cy="823912"/>
          </a:xfrm>
        </p:spPr>
        <p:txBody>
          <a:bodyPr/>
          <a:lstStyle/>
          <a:p>
            <a:r>
              <a:rPr lang="en-US" dirty="0"/>
              <a:t>Moving averages of moving averages</a:t>
            </a:r>
          </a:p>
        </p:txBody>
      </p:sp>
      <p:sp>
        <p:nvSpPr>
          <p:cNvPr id="7" name="Text Placeholder 6">
            <a:extLst>
              <a:ext uri="{FF2B5EF4-FFF2-40B4-BE49-F238E27FC236}">
                <a16:creationId xmlns:a16="http://schemas.microsoft.com/office/drawing/2014/main" id="{EA6F1563-C73E-D5BA-9704-3F88A6609CDB}"/>
              </a:ext>
            </a:extLst>
          </p:cNvPr>
          <p:cNvSpPr>
            <a:spLocks noGrp="1"/>
          </p:cNvSpPr>
          <p:nvPr>
            <p:ph type="body" idx="1"/>
          </p:nvPr>
        </p:nvSpPr>
        <p:spPr>
          <a:xfrm>
            <a:off x="1141412" y="1391168"/>
            <a:ext cx="4349900" cy="506966"/>
          </a:xfrm>
        </p:spPr>
        <p:txBody>
          <a:bodyPr>
            <a:normAutofit fontScale="92500" lnSpcReduction="10000"/>
          </a:bodyPr>
          <a:lstStyle/>
          <a:p>
            <a:pPr algn="ctr"/>
            <a:r>
              <a:rPr lang="en-US" dirty="0"/>
              <a:t>15-MA</a:t>
            </a:r>
          </a:p>
        </p:txBody>
      </p:sp>
      <p:sp>
        <p:nvSpPr>
          <p:cNvPr id="9" name="Text Placeholder 8">
            <a:extLst>
              <a:ext uri="{FF2B5EF4-FFF2-40B4-BE49-F238E27FC236}">
                <a16:creationId xmlns:a16="http://schemas.microsoft.com/office/drawing/2014/main" id="{D741A940-B090-75A1-B78E-C1EB3002B712}"/>
              </a:ext>
            </a:extLst>
          </p:cNvPr>
          <p:cNvSpPr>
            <a:spLocks noGrp="1"/>
          </p:cNvSpPr>
          <p:nvPr>
            <p:ph type="body" idx="3"/>
          </p:nvPr>
        </p:nvSpPr>
        <p:spPr>
          <a:xfrm>
            <a:off x="6400809" y="1339296"/>
            <a:ext cx="3737104" cy="506966"/>
          </a:xfrm>
        </p:spPr>
        <p:txBody>
          <a:bodyPr>
            <a:normAutofit fontScale="92500" lnSpcReduction="10000"/>
          </a:bodyPr>
          <a:lstStyle/>
          <a:p>
            <a:pPr algn="ctr"/>
            <a:r>
              <a:rPr lang="en-US" dirty="0"/>
              <a:t>2x4-MA</a:t>
            </a:r>
          </a:p>
        </p:txBody>
      </p:sp>
      <p:sp>
        <p:nvSpPr>
          <p:cNvPr id="5" name="Slide Number Placeholder 4">
            <a:extLst>
              <a:ext uri="{FF2B5EF4-FFF2-40B4-BE49-F238E27FC236}">
                <a16:creationId xmlns:a16="http://schemas.microsoft.com/office/drawing/2014/main" id="{ADC90BF7-5B6A-7D58-C8A4-675D34602D19}"/>
              </a:ext>
            </a:extLst>
          </p:cNvPr>
          <p:cNvSpPr>
            <a:spLocks noGrp="1"/>
          </p:cNvSpPr>
          <p:nvPr>
            <p:ph type="sldNum" idx="12"/>
          </p:nvPr>
        </p:nvSpPr>
        <p:spPr>
          <a:xfrm>
            <a:off x="10711495" y="5873748"/>
            <a:ext cx="771089" cy="365125"/>
          </a:xfrm>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11" name="Picture 10">
            <a:extLst>
              <a:ext uri="{FF2B5EF4-FFF2-40B4-BE49-F238E27FC236}">
                <a16:creationId xmlns:a16="http://schemas.microsoft.com/office/drawing/2014/main" id="{20911BF3-5744-521E-466E-3732BEEFAE8A}"/>
              </a:ext>
            </a:extLst>
          </p:cNvPr>
          <p:cNvPicPr>
            <a:picLocks noChangeAspect="1"/>
          </p:cNvPicPr>
          <p:nvPr/>
        </p:nvPicPr>
        <p:blipFill>
          <a:blip r:embed="rId3"/>
          <a:stretch>
            <a:fillRect/>
          </a:stretch>
        </p:blipFill>
        <p:spPr>
          <a:xfrm>
            <a:off x="6255017" y="2018432"/>
            <a:ext cx="5028769" cy="4388994"/>
          </a:xfrm>
          <a:prstGeom prst="rect">
            <a:avLst/>
          </a:prstGeom>
        </p:spPr>
      </p:pic>
      <p:pic>
        <p:nvPicPr>
          <p:cNvPr id="12" name="Picture 11">
            <a:extLst>
              <a:ext uri="{FF2B5EF4-FFF2-40B4-BE49-F238E27FC236}">
                <a16:creationId xmlns:a16="http://schemas.microsoft.com/office/drawing/2014/main" id="{FAFE74A5-189E-C3D3-4867-1B3B2E022080}"/>
              </a:ext>
            </a:extLst>
          </p:cNvPr>
          <p:cNvPicPr>
            <a:picLocks noChangeAspect="1"/>
          </p:cNvPicPr>
          <p:nvPr/>
        </p:nvPicPr>
        <p:blipFill>
          <a:blip r:embed="rId4"/>
          <a:stretch>
            <a:fillRect/>
          </a:stretch>
        </p:blipFill>
        <p:spPr>
          <a:xfrm>
            <a:off x="1226247" y="2018431"/>
            <a:ext cx="5028770" cy="4388995"/>
          </a:xfrm>
          <a:prstGeom prst="rect">
            <a:avLst/>
          </a:prstGeom>
        </p:spPr>
      </p:pic>
    </p:spTree>
    <p:extLst>
      <p:ext uri="{BB962C8B-B14F-4D97-AF65-F5344CB8AC3E}">
        <p14:creationId xmlns:p14="http://schemas.microsoft.com/office/powerpoint/2010/main" val="41820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5D73F1-E202-0199-3F61-ED193663EF3F}"/>
              </a:ext>
            </a:extLst>
          </p:cNvPr>
          <p:cNvSpPr>
            <a:spLocks noGrp="1"/>
          </p:cNvSpPr>
          <p:nvPr>
            <p:ph type="title"/>
          </p:nvPr>
        </p:nvSpPr>
        <p:spPr>
          <a:xfrm>
            <a:off x="1141411" y="619127"/>
            <a:ext cx="9906000" cy="823912"/>
          </a:xfrm>
        </p:spPr>
        <p:txBody>
          <a:bodyPr/>
          <a:lstStyle/>
          <a:p>
            <a:r>
              <a:rPr lang="en-US" dirty="0"/>
              <a:t>Seasonality Forms</a:t>
            </a:r>
          </a:p>
        </p:txBody>
      </p:sp>
      <p:sp>
        <p:nvSpPr>
          <p:cNvPr id="5" name="Slide Number Placeholder 4">
            <a:extLst>
              <a:ext uri="{FF2B5EF4-FFF2-40B4-BE49-F238E27FC236}">
                <a16:creationId xmlns:a16="http://schemas.microsoft.com/office/drawing/2014/main" id="{ADC90BF7-5B6A-7D58-C8A4-675D34602D19}"/>
              </a:ext>
            </a:extLst>
          </p:cNvPr>
          <p:cNvSpPr>
            <a:spLocks noGrp="1"/>
          </p:cNvSpPr>
          <p:nvPr>
            <p:ph type="sldNum" idx="12"/>
          </p:nvPr>
        </p:nvSpPr>
        <p:spPr>
          <a:xfrm>
            <a:off x="10711495" y="5873748"/>
            <a:ext cx="771089" cy="365125"/>
          </a:xfrm>
        </p:spPr>
        <p:txBody>
          <a:bodyPr/>
          <a:lstStyle/>
          <a:p>
            <a:pPr marL="0" lvl="0" indent="0" algn="r" rtl="0">
              <a:spcBef>
                <a:spcPts val="0"/>
              </a:spcBef>
              <a:spcAft>
                <a:spcPts val="0"/>
              </a:spcAft>
              <a:buNone/>
            </a:pPr>
            <a:fld id="{00000000-1234-1234-1234-123412341234}" type="slidenum">
              <a:rPr lang="en-US" smtClean="0"/>
              <a:t>8</a:t>
            </a:fld>
            <a:endParaRPr lang="en-US" dirty="0"/>
          </a:p>
        </p:txBody>
      </p:sp>
      <p:pic>
        <p:nvPicPr>
          <p:cNvPr id="4" name="Picture 3">
            <a:extLst>
              <a:ext uri="{FF2B5EF4-FFF2-40B4-BE49-F238E27FC236}">
                <a16:creationId xmlns:a16="http://schemas.microsoft.com/office/drawing/2014/main" id="{FF80CFCA-0109-1ECD-5A79-F7FF709CB25B}"/>
              </a:ext>
            </a:extLst>
          </p:cNvPr>
          <p:cNvPicPr>
            <a:picLocks noChangeAspect="1"/>
          </p:cNvPicPr>
          <p:nvPr/>
        </p:nvPicPr>
        <p:blipFill rotWithShape="1">
          <a:blip r:embed="rId3"/>
          <a:srcRect r="50000"/>
          <a:stretch/>
        </p:blipFill>
        <p:spPr>
          <a:xfrm>
            <a:off x="1289111" y="1783707"/>
            <a:ext cx="4806889" cy="4455166"/>
          </a:xfrm>
          <a:prstGeom prst="rect">
            <a:avLst/>
          </a:prstGeom>
        </p:spPr>
      </p:pic>
      <p:pic>
        <p:nvPicPr>
          <p:cNvPr id="10" name="Picture 9">
            <a:extLst>
              <a:ext uri="{FF2B5EF4-FFF2-40B4-BE49-F238E27FC236}">
                <a16:creationId xmlns:a16="http://schemas.microsoft.com/office/drawing/2014/main" id="{C8F9B42D-D224-C5FE-7332-BC6F709087A8}"/>
              </a:ext>
            </a:extLst>
          </p:cNvPr>
          <p:cNvPicPr>
            <a:picLocks noChangeAspect="1"/>
          </p:cNvPicPr>
          <p:nvPr/>
        </p:nvPicPr>
        <p:blipFill rotWithShape="1">
          <a:blip r:embed="rId3"/>
          <a:srcRect l="50000"/>
          <a:stretch/>
        </p:blipFill>
        <p:spPr>
          <a:xfrm>
            <a:off x="6240522" y="1783708"/>
            <a:ext cx="4806889" cy="4455165"/>
          </a:xfrm>
          <a:prstGeom prst="rect">
            <a:avLst/>
          </a:prstGeom>
        </p:spPr>
      </p:pic>
      <p:sp>
        <p:nvSpPr>
          <p:cNvPr id="13" name="TextBox 12">
            <a:extLst>
              <a:ext uri="{FF2B5EF4-FFF2-40B4-BE49-F238E27FC236}">
                <a16:creationId xmlns:a16="http://schemas.microsoft.com/office/drawing/2014/main" id="{79031FEC-3EEE-87E8-B2FA-BF96D3F0748B}"/>
              </a:ext>
            </a:extLst>
          </p:cNvPr>
          <p:cNvSpPr txBox="1"/>
          <p:nvPr/>
        </p:nvSpPr>
        <p:spPr>
          <a:xfrm>
            <a:off x="7218784" y="6218831"/>
            <a:ext cx="3684105" cy="523220"/>
          </a:xfrm>
          <a:prstGeom prst="rect">
            <a:avLst/>
          </a:prstGeom>
          <a:noFill/>
        </p:spPr>
        <p:txBody>
          <a:bodyPr wrap="square" rtlCol="0">
            <a:spAutoFit/>
          </a:bodyPr>
          <a:lstStyle/>
          <a:p>
            <a:r>
              <a:rPr lang="en-US" dirty="0">
                <a:hlinkClick r:id="rId4"/>
              </a:rPr>
              <a:t>https://kourentzes.com/forecasting/2014/11/09/additive-and-multiplicative-seasonality/</a:t>
            </a:r>
            <a:endParaRPr lang="en-US" dirty="0"/>
          </a:p>
        </p:txBody>
      </p:sp>
    </p:spTree>
    <p:extLst>
      <p:ext uri="{BB962C8B-B14F-4D97-AF65-F5344CB8AC3E}">
        <p14:creationId xmlns:p14="http://schemas.microsoft.com/office/powerpoint/2010/main" val="3091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EC8F06-CCEC-8CF9-C4F1-3A14C8FEE6B4}"/>
              </a:ext>
            </a:extLst>
          </p:cNvPr>
          <p:cNvSpPr>
            <a:spLocks noGrp="1"/>
          </p:cNvSpPr>
          <p:nvPr>
            <p:ph type="title"/>
          </p:nvPr>
        </p:nvSpPr>
        <p:spPr/>
        <p:txBody>
          <a:bodyPr/>
          <a:lstStyle/>
          <a:p>
            <a:r>
              <a:rPr lang="en-US" dirty="0"/>
              <a:t>Seasonality Forms: Exercise</a:t>
            </a:r>
          </a:p>
        </p:txBody>
      </p:sp>
      <p:pic>
        <p:nvPicPr>
          <p:cNvPr id="11" name="Picture 10">
            <a:extLst>
              <a:ext uri="{FF2B5EF4-FFF2-40B4-BE49-F238E27FC236}">
                <a16:creationId xmlns:a16="http://schemas.microsoft.com/office/drawing/2014/main" id="{2AB2E37D-0BDD-D052-761B-FFCA76EC202F}"/>
              </a:ext>
            </a:extLst>
          </p:cNvPr>
          <p:cNvPicPr>
            <a:picLocks noChangeAspect="1"/>
          </p:cNvPicPr>
          <p:nvPr/>
        </p:nvPicPr>
        <p:blipFill>
          <a:blip r:embed="rId3"/>
          <a:stretch>
            <a:fillRect/>
          </a:stretch>
        </p:blipFill>
        <p:spPr>
          <a:xfrm>
            <a:off x="923426" y="2635343"/>
            <a:ext cx="5141980" cy="3263180"/>
          </a:xfrm>
          <a:prstGeom prst="rect">
            <a:avLst/>
          </a:prstGeom>
        </p:spPr>
      </p:pic>
      <p:sp>
        <p:nvSpPr>
          <p:cNvPr id="7" name="Slide Number Placeholder 6">
            <a:extLst>
              <a:ext uri="{FF2B5EF4-FFF2-40B4-BE49-F238E27FC236}">
                <a16:creationId xmlns:a16="http://schemas.microsoft.com/office/drawing/2014/main" id="{5AADFC96-BB3C-6B54-E723-95086DD45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3" name="Picture 12">
            <a:extLst>
              <a:ext uri="{FF2B5EF4-FFF2-40B4-BE49-F238E27FC236}">
                <a16:creationId xmlns:a16="http://schemas.microsoft.com/office/drawing/2014/main" id="{076B4F76-A72A-FCEC-9EBF-5A45B3590822}"/>
              </a:ext>
            </a:extLst>
          </p:cNvPr>
          <p:cNvPicPr>
            <a:picLocks noChangeAspect="1"/>
          </p:cNvPicPr>
          <p:nvPr/>
        </p:nvPicPr>
        <p:blipFill>
          <a:blip r:embed="rId4"/>
          <a:stretch>
            <a:fillRect/>
          </a:stretch>
        </p:blipFill>
        <p:spPr>
          <a:xfrm>
            <a:off x="6232823" y="2635343"/>
            <a:ext cx="4761579" cy="3263180"/>
          </a:xfrm>
          <a:prstGeom prst="rect">
            <a:avLst/>
          </a:prstGeom>
        </p:spPr>
      </p:pic>
      <p:sp>
        <p:nvSpPr>
          <p:cNvPr id="14" name="Text Placeholder 6">
            <a:extLst>
              <a:ext uri="{FF2B5EF4-FFF2-40B4-BE49-F238E27FC236}">
                <a16:creationId xmlns:a16="http://schemas.microsoft.com/office/drawing/2014/main" id="{01A54A66-7BA2-4F22-68B8-E378705CBD69}"/>
              </a:ext>
            </a:extLst>
          </p:cNvPr>
          <p:cNvSpPr>
            <a:spLocks noGrp="1"/>
          </p:cNvSpPr>
          <p:nvPr>
            <p:ph type="body" idx="1"/>
          </p:nvPr>
        </p:nvSpPr>
        <p:spPr>
          <a:xfrm>
            <a:off x="1319466" y="2097088"/>
            <a:ext cx="4349900" cy="506966"/>
          </a:xfrm>
        </p:spPr>
        <p:txBody>
          <a:bodyPr>
            <a:normAutofit fontScale="92500" lnSpcReduction="10000"/>
          </a:bodyPr>
          <a:lstStyle/>
          <a:p>
            <a:pPr marL="85725" indent="0" algn="ctr">
              <a:buNone/>
            </a:pPr>
            <a:r>
              <a:rPr lang="en-US" sz="1800" dirty="0">
                <a:latin typeface="Avenir Next" panose="020B0503020202020204" pitchFamily="34" charset="0"/>
              </a:rPr>
              <a:t>Multiplicative Seasonality</a:t>
            </a:r>
          </a:p>
        </p:txBody>
      </p:sp>
      <p:sp>
        <p:nvSpPr>
          <p:cNvPr id="15" name="Text Placeholder 6">
            <a:extLst>
              <a:ext uri="{FF2B5EF4-FFF2-40B4-BE49-F238E27FC236}">
                <a16:creationId xmlns:a16="http://schemas.microsoft.com/office/drawing/2014/main" id="{4A986D7B-BA67-0D93-4B6E-C9B9C2816C1A}"/>
              </a:ext>
            </a:extLst>
          </p:cNvPr>
          <p:cNvSpPr txBox="1">
            <a:spLocks/>
          </p:cNvSpPr>
          <p:nvPr/>
        </p:nvSpPr>
        <p:spPr>
          <a:xfrm>
            <a:off x="6183438" y="2018543"/>
            <a:ext cx="4349900" cy="506966"/>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71475" algn="l" rtl="0">
              <a:lnSpc>
                <a:spcPct val="120000"/>
              </a:lnSpc>
              <a:spcBef>
                <a:spcPts val="1000"/>
              </a:spcBef>
              <a:spcAft>
                <a:spcPts val="0"/>
              </a:spcAft>
              <a:buClr>
                <a:schemeClr val="dk1"/>
              </a:buClr>
              <a:buSzPts val="225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71475" algn="l" rtl="0">
              <a:lnSpc>
                <a:spcPct val="120000"/>
              </a:lnSpc>
              <a:spcBef>
                <a:spcPts val="500"/>
              </a:spcBef>
              <a:spcAft>
                <a:spcPts val="0"/>
              </a:spcAft>
              <a:buClr>
                <a:schemeClr val="dk1"/>
              </a:buClr>
              <a:buSzPts val="225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71475" algn="l" rtl="0">
              <a:lnSpc>
                <a:spcPct val="120000"/>
              </a:lnSpc>
              <a:spcBef>
                <a:spcPts val="500"/>
              </a:spcBef>
              <a:spcAft>
                <a:spcPts val="0"/>
              </a:spcAft>
              <a:buClr>
                <a:schemeClr val="dk1"/>
              </a:buClr>
              <a:buSzPts val="225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71475" algn="l" rtl="0">
              <a:lnSpc>
                <a:spcPct val="120000"/>
              </a:lnSpc>
              <a:spcBef>
                <a:spcPts val="500"/>
              </a:spcBef>
              <a:spcAft>
                <a:spcPts val="0"/>
              </a:spcAft>
              <a:buClr>
                <a:schemeClr val="dk1"/>
              </a:buClr>
              <a:buSzPts val="22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pPr marL="85725" indent="0" algn="ctr">
              <a:buFont typeface="Arial"/>
              <a:buNone/>
            </a:pPr>
            <a:r>
              <a:rPr lang="en-US" sz="1800" dirty="0">
                <a:latin typeface="Avenir Next" panose="020B0503020202020204" pitchFamily="34" charset="0"/>
              </a:rPr>
              <a:t>Additive Seasonality</a:t>
            </a:r>
          </a:p>
        </p:txBody>
      </p:sp>
      <p:sp>
        <p:nvSpPr>
          <p:cNvPr id="16" name="TextBox 15">
            <a:extLst>
              <a:ext uri="{FF2B5EF4-FFF2-40B4-BE49-F238E27FC236}">
                <a16:creationId xmlns:a16="http://schemas.microsoft.com/office/drawing/2014/main" id="{DE72425C-679F-EAEE-7B3C-1EBABC4FF077}"/>
              </a:ext>
            </a:extLst>
          </p:cNvPr>
          <p:cNvSpPr txBox="1"/>
          <p:nvPr/>
        </p:nvSpPr>
        <p:spPr>
          <a:xfrm>
            <a:off x="7218784" y="6218831"/>
            <a:ext cx="3684105" cy="523220"/>
          </a:xfrm>
          <a:prstGeom prst="rect">
            <a:avLst/>
          </a:prstGeom>
          <a:noFill/>
        </p:spPr>
        <p:txBody>
          <a:bodyPr wrap="square" rtlCol="0">
            <a:spAutoFit/>
          </a:bodyPr>
          <a:lstStyle/>
          <a:p>
            <a:r>
              <a:rPr lang="en-US" dirty="0">
                <a:hlinkClick r:id="rId5"/>
              </a:rPr>
              <a:t>https://kourentzes.com/forecasting/2014/11/09/additive-and-multiplicative-seasonality/</a:t>
            </a:r>
            <a:endParaRPr lang="en-US" dirty="0"/>
          </a:p>
        </p:txBody>
      </p:sp>
    </p:spTree>
    <p:extLst>
      <p:ext uri="{BB962C8B-B14F-4D97-AF65-F5344CB8AC3E}">
        <p14:creationId xmlns:p14="http://schemas.microsoft.com/office/powerpoint/2010/main" val="310764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p:bldLst>
  </p:timing>
</p:sld>
</file>

<file path=ppt/theme/theme1.xml><?xml version="1.0" encoding="utf-8"?>
<a:theme xmlns:a="http://schemas.openxmlformats.org/drawingml/2006/main" name="Circuit">
  <a:themeElements>
    <a:clrScheme name="Custom 3">
      <a:dk1>
        <a:srgbClr val="000000"/>
      </a:dk1>
      <a:lt1>
        <a:srgbClr val="FFFFFF"/>
      </a:lt1>
      <a:dk2>
        <a:srgbClr val="A400DA"/>
      </a:dk2>
      <a:lt2>
        <a:srgbClr val="9700F3"/>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4881</TotalTime>
  <Words>2269</Words>
  <Application>Microsoft Macintosh PowerPoint</Application>
  <PresentationFormat>Widescreen</PresentationFormat>
  <Paragraphs>341</Paragraphs>
  <Slides>28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Avenir Book</vt:lpstr>
      <vt:lpstr>Avenir Next</vt:lpstr>
      <vt:lpstr>Cambria Math</vt:lpstr>
      <vt:lpstr>Twentieth Century</vt:lpstr>
      <vt:lpstr>Circuit</vt:lpstr>
      <vt:lpstr>PowerPoint Presentation</vt:lpstr>
      <vt:lpstr>Overview</vt:lpstr>
      <vt:lpstr>Types of Forecasting</vt:lpstr>
      <vt:lpstr>Time Series Components</vt:lpstr>
      <vt:lpstr>Moving average smoothing of order m=2k+1</vt:lpstr>
      <vt:lpstr>Moving averages of moving averages</vt:lpstr>
      <vt:lpstr>Moving averages of moving averages</vt:lpstr>
      <vt:lpstr>Seasonality Forms</vt:lpstr>
      <vt:lpstr>Seasonality Forms: Exercise</vt:lpstr>
      <vt:lpstr>Classical Decomposition</vt:lpstr>
      <vt:lpstr>Autocorrelation: Prerequisites</vt:lpstr>
      <vt:lpstr>Autocorrelation:  Lags &amp; Backshift operator</vt:lpstr>
      <vt:lpstr>Air Passengers Dataset</vt:lpstr>
      <vt:lpstr>Auto-Correlation Function (ACF)</vt:lpstr>
      <vt:lpstr>Partial Auto-Correlation Function (PACF)</vt:lpstr>
      <vt:lpstr>Stationary process</vt:lpstr>
      <vt:lpstr>Stationary process: Exercise</vt:lpstr>
      <vt:lpstr>Differencing</vt:lpstr>
      <vt:lpstr>Differencing: Example</vt:lpstr>
      <vt:lpstr>Differencing: Example</vt:lpstr>
      <vt:lpstr>Autoregression models: Definition</vt:lpstr>
      <vt:lpstr>Moving average models: Intuition</vt:lpstr>
      <vt:lpstr>Moving average models: Intuition</vt:lpstr>
      <vt:lpstr>Moving average models: Intuition</vt:lpstr>
      <vt:lpstr>Moving average models: Intuition</vt:lpstr>
      <vt:lpstr>Moving average models: Intuition</vt:lpstr>
      <vt:lpstr>Moving average models: Definition</vt:lpstr>
      <vt:lpstr>ARIMA (non-seasonal)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 Shameela Essack</dc:creator>
  <cp:lastModifiedBy>Vladislav Yotkov</cp:lastModifiedBy>
  <cp:revision>1</cp:revision>
  <dcterms:created xsi:type="dcterms:W3CDTF">2020-09-22T10:35:01Z</dcterms:created>
  <dcterms:modified xsi:type="dcterms:W3CDTF">2022-05-11T15:56:58Z</dcterms:modified>
</cp:coreProperties>
</file>